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</p:sldIdLst>
  <p:sldSz cx="12242800" cy="6845300"/>
  <p:notesSz cx="12242800" cy="68453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6725"/>
    <a:srgbClr val="FFFFFF"/>
    <a:srgbClr val="AE413D"/>
    <a:srgbClr val="F6C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1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8210" y="2122043"/>
            <a:ext cx="10406380" cy="1437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6420" y="3833368"/>
            <a:ext cx="8569960" cy="171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9E151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9E151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2140" y="1574419"/>
            <a:ext cx="5325618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05042" y="1574419"/>
            <a:ext cx="5325618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9E151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483600" y="6359805"/>
            <a:ext cx="2815844" cy="342265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417503" y="6382804"/>
            <a:ext cx="365760" cy="457200"/>
          </a:xfrm>
          <a:custGeom>
            <a:avLst/>
            <a:gdLst/>
            <a:ahLst/>
            <a:cxnLst/>
            <a:rect l="l" t="t" r="r" b="b"/>
            <a:pathLst>
              <a:path w="365759" h="457200">
                <a:moveTo>
                  <a:pt x="365302" y="0"/>
                </a:moveTo>
                <a:lnTo>
                  <a:pt x="0" y="0"/>
                </a:lnTo>
                <a:lnTo>
                  <a:pt x="0" y="457200"/>
                </a:lnTo>
                <a:lnTo>
                  <a:pt x="365302" y="457200"/>
                </a:lnTo>
                <a:lnTo>
                  <a:pt x="365302" y="0"/>
                </a:lnTo>
                <a:close/>
              </a:path>
            </a:pathLst>
          </a:custGeom>
          <a:solidFill>
            <a:srgbClr val="E867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39950" y="431134"/>
            <a:ext cx="7362899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9E151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2140" y="1574419"/>
            <a:ext cx="11018520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62552" y="6366129"/>
            <a:ext cx="3917696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12140" y="6366129"/>
            <a:ext cx="2815844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14816" y="6366129"/>
            <a:ext cx="2815844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xumstp.it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444997" y="0"/>
            <a:ext cx="6795134" cy="6840220"/>
            <a:chOff x="5444997" y="0"/>
            <a:chExt cx="6795134" cy="6840220"/>
          </a:xfrm>
          <a:solidFill>
            <a:srgbClr val="E86725"/>
          </a:solidFill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61999" y="12"/>
              <a:ext cx="4878006" cy="6839991"/>
            </a:xfrm>
            <a:prstGeom prst="rect">
              <a:avLst/>
            </a:prstGeom>
            <a:grpFill/>
          </p:spPr>
        </p:pic>
        <p:sp>
          <p:nvSpPr>
            <p:cNvPr id="5" name="object 5"/>
            <p:cNvSpPr/>
            <p:nvPr/>
          </p:nvSpPr>
          <p:spPr>
            <a:xfrm>
              <a:off x="7361999" y="0"/>
              <a:ext cx="4878070" cy="6840220"/>
            </a:xfrm>
            <a:custGeom>
              <a:avLst/>
              <a:gdLst/>
              <a:ahLst/>
              <a:cxnLst/>
              <a:rect l="l" t="t" r="r" b="b"/>
              <a:pathLst>
                <a:path w="4878070" h="6840220">
                  <a:moveTo>
                    <a:pt x="4877993" y="0"/>
                  </a:moveTo>
                  <a:lnTo>
                    <a:pt x="0" y="0"/>
                  </a:lnTo>
                  <a:lnTo>
                    <a:pt x="0" y="6840004"/>
                  </a:lnTo>
                  <a:lnTo>
                    <a:pt x="4877993" y="6840004"/>
                  </a:lnTo>
                  <a:lnTo>
                    <a:pt x="4877993" y="0"/>
                  </a:lnTo>
                  <a:close/>
                </a:path>
              </a:pathLst>
            </a:custGeom>
            <a:solidFill>
              <a:srgbClr val="E86725">
                <a:alpha val="8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4997" y="552500"/>
              <a:ext cx="4559833" cy="5735015"/>
            </a:xfrm>
            <a:prstGeom prst="rect">
              <a:avLst/>
            </a:prstGeom>
            <a:grpFill/>
          </p:spPr>
        </p:pic>
      </p:grpSp>
      <p:sp>
        <p:nvSpPr>
          <p:cNvPr id="2" name="object 2"/>
          <p:cNvSpPr txBox="1"/>
          <p:nvPr/>
        </p:nvSpPr>
        <p:spPr>
          <a:xfrm>
            <a:off x="11577502" y="6491377"/>
            <a:ext cx="45720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500" y="2423920"/>
            <a:ext cx="4716145" cy="17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800" b="1" spc="-45" dirty="0">
                <a:solidFill>
                  <a:srgbClr val="424142"/>
                </a:solidFill>
                <a:cs typeface="Arial"/>
              </a:rPr>
              <a:t>gg/mese/anno</a:t>
            </a:r>
            <a:endParaRPr sz="28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it-IT" sz="29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 dirty="0"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it-IT" sz="2800" b="1" spc="70" dirty="0">
                <a:solidFill>
                  <a:srgbClr val="E86725"/>
                </a:solidFill>
                <a:cs typeface="Arial"/>
              </a:rPr>
              <a:t>TITOLO</a:t>
            </a:r>
            <a:endParaRPr sz="2800" dirty="0">
              <a:solidFill>
                <a:srgbClr val="E86725"/>
              </a:solidFill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5064340"/>
            <a:ext cx="450850" cy="1247775"/>
          </a:xfrm>
          <a:custGeom>
            <a:avLst/>
            <a:gdLst/>
            <a:ahLst/>
            <a:cxnLst/>
            <a:rect l="l" t="t" r="r" b="b"/>
            <a:pathLst>
              <a:path w="450850" h="1247775">
                <a:moveTo>
                  <a:pt x="450850" y="0"/>
                </a:moveTo>
                <a:lnTo>
                  <a:pt x="0" y="0"/>
                </a:lnTo>
                <a:lnTo>
                  <a:pt x="0" y="1247305"/>
                </a:lnTo>
                <a:lnTo>
                  <a:pt x="450850" y="1247305"/>
                </a:lnTo>
                <a:lnTo>
                  <a:pt x="450850" y="0"/>
                </a:lnTo>
                <a:close/>
              </a:path>
            </a:pathLst>
          </a:custGeom>
          <a:solidFill>
            <a:srgbClr val="E8672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E2F7CE1F-7110-5D35-ED3E-554286DD4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3185"/>
            <a:ext cx="4902200" cy="11507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69838" y="6491377"/>
            <a:ext cx="60960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113009"/>
            <a:ext cx="12240260" cy="2727325"/>
            <a:chOff x="0" y="4113009"/>
            <a:chExt cx="12240260" cy="2727325"/>
          </a:xfrm>
          <a:solidFill>
            <a:srgbClr val="E86725">
              <a:alpha val="80000"/>
            </a:srgbClr>
          </a:solidFill>
        </p:grpSpPr>
        <p:sp>
          <p:nvSpPr>
            <p:cNvPr id="4" name="object 4"/>
            <p:cNvSpPr/>
            <p:nvPr/>
          </p:nvSpPr>
          <p:spPr>
            <a:xfrm>
              <a:off x="0" y="4113009"/>
              <a:ext cx="6120130" cy="370840"/>
            </a:xfrm>
            <a:custGeom>
              <a:avLst/>
              <a:gdLst/>
              <a:ahLst/>
              <a:cxnLst/>
              <a:rect l="l" t="t" r="r" b="b"/>
              <a:pathLst>
                <a:path w="6120130" h="370839">
                  <a:moveTo>
                    <a:pt x="0" y="370674"/>
                  </a:moveTo>
                  <a:lnTo>
                    <a:pt x="6119990" y="370674"/>
                  </a:lnTo>
                  <a:lnTo>
                    <a:pt x="6119990" y="0"/>
                  </a:lnTo>
                  <a:lnTo>
                    <a:pt x="0" y="0"/>
                  </a:lnTo>
                  <a:lnTo>
                    <a:pt x="0" y="3706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83684"/>
              <a:ext cx="12239993" cy="2356319"/>
            </a:xfrm>
            <a:prstGeom prst="rect">
              <a:avLst/>
            </a:prstGeom>
            <a:grpFill/>
          </p:spPr>
        </p:pic>
        <p:sp>
          <p:nvSpPr>
            <p:cNvPr id="6" name="object 6"/>
            <p:cNvSpPr/>
            <p:nvPr/>
          </p:nvSpPr>
          <p:spPr>
            <a:xfrm>
              <a:off x="0" y="4483684"/>
              <a:ext cx="6120130" cy="2356485"/>
            </a:xfrm>
            <a:custGeom>
              <a:avLst/>
              <a:gdLst/>
              <a:ahLst/>
              <a:cxnLst/>
              <a:rect l="l" t="t" r="r" b="b"/>
              <a:pathLst>
                <a:path w="6120130" h="2356484">
                  <a:moveTo>
                    <a:pt x="6120003" y="0"/>
                  </a:moveTo>
                  <a:lnTo>
                    <a:pt x="0" y="0"/>
                  </a:lnTo>
                  <a:lnTo>
                    <a:pt x="0" y="2356319"/>
                  </a:lnTo>
                  <a:lnTo>
                    <a:pt x="6120003" y="2356319"/>
                  </a:lnTo>
                  <a:lnTo>
                    <a:pt x="612000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124971" y="743583"/>
            <a:ext cx="5758381" cy="37399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sem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E86725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endParaRPr lang="da-DK" spc="60" dirty="0">
              <a:solidFill>
                <a:srgbClr val="E86725"/>
              </a:solidFill>
              <a:cs typeface="Arial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30200" y="303688"/>
            <a:ext cx="4991100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20"/>
              </a:lnSpc>
              <a:spcBef>
                <a:spcPts val="100"/>
              </a:spcBef>
            </a:pPr>
            <a:r>
              <a:rPr lang="it-IT" spc="65" dirty="0">
                <a:solidFill>
                  <a:srgbClr val="E86725"/>
                </a:solidFill>
                <a:latin typeface="+mn-lt"/>
              </a:rPr>
              <a:t>HEADLINE</a:t>
            </a:r>
            <a:endParaRPr spc="145" dirty="0">
              <a:solidFill>
                <a:srgbClr val="E86725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56196" y="6483141"/>
            <a:ext cx="8826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804025" cy="6840220"/>
            <a:chOff x="0" y="0"/>
            <a:chExt cx="6804025" cy="6840220"/>
          </a:xfrm>
          <a:solidFill>
            <a:srgbClr val="E86725">
              <a:alpha val="80000"/>
            </a:srgbClr>
          </a:solidFill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320" y="6523747"/>
              <a:ext cx="285202" cy="137280"/>
            </a:xfrm>
            <a:prstGeom prst="rect">
              <a:avLst/>
            </a:prstGeom>
            <a:grpFill/>
          </p:spPr>
        </p:pic>
        <p:sp>
          <p:nvSpPr>
            <p:cNvPr id="5" name="object 5"/>
            <p:cNvSpPr/>
            <p:nvPr/>
          </p:nvSpPr>
          <p:spPr>
            <a:xfrm>
              <a:off x="662927" y="6521615"/>
              <a:ext cx="455930" cy="141605"/>
            </a:xfrm>
            <a:custGeom>
              <a:avLst/>
              <a:gdLst/>
              <a:ahLst/>
              <a:cxnLst/>
              <a:rect l="l" t="t" r="r" b="b"/>
              <a:pathLst>
                <a:path w="455930" h="141604">
                  <a:moveTo>
                    <a:pt x="455307" y="56794"/>
                  </a:moveTo>
                  <a:lnTo>
                    <a:pt x="451396" y="31432"/>
                  </a:lnTo>
                  <a:lnTo>
                    <a:pt x="440499" y="13741"/>
                  </a:lnTo>
                  <a:lnTo>
                    <a:pt x="423875" y="3378"/>
                  </a:lnTo>
                  <a:lnTo>
                    <a:pt x="402780" y="0"/>
                  </a:lnTo>
                  <a:lnTo>
                    <a:pt x="388848" y="1435"/>
                  </a:lnTo>
                  <a:lnTo>
                    <a:pt x="376250" y="5575"/>
                  </a:lnTo>
                  <a:lnTo>
                    <a:pt x="365315" y="12166"/>
                  </a:lnTo>
                  <a:lnTo>
                    <a:pt x="356425" y="20993"/>
                  </a:lnTo>
                  <a:lnTo>
                    <a:pt x="348538" y="11798"/>
                  </a:lnTo>
                  <a:lnTo>
                    <a:pt x="338658" y="5232"/>
                  </a:lnTo>
                  <a:lnTo>
                    <a:pt x="327113" y="1308"/>
                  </a:lnTo>
                  <a:lnTo>
                    <a:pt x="314248" y="0"/>
                  </a:lnTo>
                  <a:lnTo>
                    <a:pt x="302933" y="965"/>
                  </a:lnTo>
                  <a:lnTo>
                    <a:pt x="292557" y="3810"/>
                  </a:lnTo>
                  <a:lnTo>
                    <a:pt x="283349" y="8521"/>
                  </a:lnTo>
                  <a:lnTo>
                    <a:pt x="275539" y="15024"/>
                  </a:lnTo>
                  <a:lnTo>
                    <a:pt x="273850" y="16700"/>
                  </a:lnTo>
                  <a:lnTo>
                    <a:pt x="273850" y="1892"/>
                  </a:lnTo>
                  <a:lnTo>
                    <a:pt x="238239" y="1892"/>
                  </a:lnTo>
                  <a:lnTo>
                    <a:pt x="238239" y="74510"/>
                  </a:lnTo>
                  <a:lnTo>
                    <a:pt x="236054" y="89865"/>
                  </a:lnTo>
                  <a:lnTo>
                    <a:pt x="229933" y="100660"/>
                  </a:lnTo>
                  <a:lnTo>
                    <a:pt x="220573" y="107035"/>
                  </a:lnTo>
                  <a:lnTo>
                    <a:pt x="208699" y="109131"/>
                  </a:lnTo>
                  <a:lnTo>
                    <a:pt x="197662" y="107302"/>
                  </a:lnTo>
                  <a:lnTo>
                    <a:pt x="189484" y="101663"/>
                  </a:lnTo>
                  <a:lnTo>
                    <a:pt x="184391" y="92011"/>
                  </a:lnTo>
                  <a:lnTo>
                    <a:pt x="182638" y="78092"/>
                  </a:lnTo>
                  <a:lnTo>
                    <a:pt x="182638" y="1892"/>
                  </a:lnTo>
                  <a:lnTo>
                    <a:pt x="145427" y="1892"/>
                  </a:lnTo>
                  <a:lnTo>
                    <a:pt x="145427" y="2146"/>
                  </a:lnTo>
                  <a:lnTo>
                    <a:pt x="100977" y="2146"/>
                  </a:lnTo>
                  <a:lnTo>
                    <a:pt x="74510" y="43027"/>
                  </a:lnTo>
                  <a:lnTo>
                    <a:pt x="44450" y="2133"/>
                  </a:lnTo>
                  <a:lnTo>
                    <a:pt x="0" y="2133"/>
                  </a:lnTo>
                  <a:lnTo>
                    <a:pt x="100977" y="139420"/>
                  </a:lnTo>
                  <a:lnTo>
                    <a:pt x="145427" y="139420"/>
                  </a:lnTo>
                  <a:lnTo>
                    <a:pt x="85496" y="57950"/>
                  </a:lnTo>
                  <a:lnTo>
                    <a:pt x="109308" y="57950"/>
                  </a:lnTo>
                  <a:lnTo>
                    <a:pt x="145427" y="2171"/>
                  </a:lnTo>
                  <a:lnTo>
                    <a:pt x="145427" y="83566"/>
                  </a:lnTo>
                  <a:lnTo>
                    <a:pt x="149479" y="109296"/>
                  </a:lnTo>
                  <a:lnTo>
                    <a:pt x="160807" y="127304"/>
                  </a:lnTo>
                  <a:lnTo>
                    <a:pt x="178168" y="137896"/>
                  </a:lnTo>
                  <a:lnTo>
                    <a:pt x="200342" y="141363"/>
                  </a:lnTo>
                  <a:lnTo>
                    <a:pt x="211124" y="140385"/>
                  </a:lnTo>
                  <a:lnTo>
                    <a:pt x="221195" y="137490"/>
                  </a:lnTo>
                  <a:lnTo>
                    <a:pt x="230327" y="132753"/>
                  </a:lnTo>
                  <a:lnTo>
                    <a:pt x="238239" y="126238"/>
                  </a:lnTo>
                  <a:lnTo>
                    <a:pt x="240233" y="124142"/>
                  </a:lnTo>
                  <a:lnTo>
                    <a:pt x="240233" y="139382"/>
                  </a:lnTo>
                  <a:lnTo>
                    <a:pt x="275539" y="139382"/>
                  </a:lnTo>
                  <a:lnTo>
                    <a:pt x="275539" y="65849"/>
                  </a:lnTo>
                  <a:lnTo>
                    <a:pt x="277622" y="50939"/>
                  </a:lnTo>
                  <a:lnTo>
                    <a:pt x="283438" y="40449"/>
                  </a:lnTo>
                  <a:lnTo>
                    <a:pt x="292341" y="34251"/>
                  </a:lnTo>
                  <a:lnTo>
                    <a:pt x="303707" y="32219"/>
                  </a:lnTo>
                  <a:lnTo>
                    <a:pt x="314058" y="34036"/>
                  </a:lnTo>
                  <a:lnTo>
                    <a:pt x="321703" y="39598"/>
                  </a:lnTo>
                  <a:lnTo>
                    <a:pt x="326440" y="49047"/>
                  </a:lnTo>
                  <a:lnTo>
                    <a:pt x="328066" y="62560"/>
                  </a:lnTo>
                  <a:lnTo>
                    <a:pt x="328066" y="139382"/>
                  </a:lnTo>
                  <a:lnTo>
                    <a:pt x="365277" y="139382"/>
                  </a:lnTo>
                  <a:lnTo>
                    <a:pt x="365277" y="65849"/>
                  </a:lnTo>
                  <a:lnTo>
                    <a:pt x="367372" y="50939"/>
                  </a:lnTo>
                  <a:lnTo>
                    <a:pt x="373240" y="40449"/>
                  </a:lnTo>
                  <a:lnTo>
                    <a:pt x="382244" y="34251"/>
                  </a:lnTo>
                  <a:lnTo>
                    <a:pt x="393738" y="32219"/>
                  </a:lnTo>
                  <a:lnTo>
                    <a:pt x="403885" y="34036"/>
                  </a:lnTo>
                  <a:lnTo>
                    <a:pt x="411556" y="39598"/>
                  </a:lnTo>
                  <a:lnTo>
                    <a:pt x="416407" y="49047"/>
                  </a:lnTo>
                  <a:lnTo>
                    <a:pt x="418096" y="62560"/>
                  </a:lnTo>
                  <a:lnTo>
                    <a:pt x="418096" y="139382"/>
                  </a:lnTo>
                  <a:lnTo>
                    <a:pt x="455307" y="139382"/>
                  </a:lnTo>
                  <a:lnTo>
                    <a:pt x="455307" y="5679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6382804"/>
              <a:ext cx="263525" cy="137795"/>
            </a:xfrm>
            <a:custGeom>
              <a:avLst/>
              <a:gdLst/>
              <a:ahLst/>
              <a:cxnLst/>
              <a:rect l="l" t="t" r="r" b="b"/>
              <a:pathLst>
                <a:path w="263525" h="137795">
                  <a:moveTo>
                    <a:pt x="171564" y="12"/>
                  </a:moveTo>
                  <a:lnTo>
                    <a:pt x="88861" y="12"/>
                  </a:lnTo>
                  <a:lnTo>
                    <a:pt x="0" y="137299"/>
                  </a:lnTo>
                  <a:lnTo>
                    <a:pt x="82715" y="137299"/>
                  </a:lnTo>
                  <a:lnTo>
                    <a:pt x="171564" y="12"/>
                  </a:lnTo>
                  <a:close/>
                </a:path>
                <a:path w="263525" h="137795">
                  <a:moveTo>
                    <a:pt x="263347" y="0"/>
                  </a:moveTo>
                  <a:lnTo>
                    <a:pt x="180644" y="0"/>
                  </a:lnTo>
                  <a:lnTo>
                    <a:pt x="136728" y="67843"/>
                  </a:lnTo>
                  <a:lnTo>
                    <a:pt x="129438" y="91325"/>
                  </a:lnTo>
                  <a:lnTo>
                    <a:pt x="134975" y="113792"/>
                  </a:lnTo>
                  <a:lnTo>
                    <a:pt x="150837" y="130644"/>
                  </a:lnTo>
                  <a:lnTo>
                    <a:pt x="174498" y="137274"/>
                  </a:lnTo>
                  <a:lnTo>
                    <a:pt x="2633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8129" y="6383629"/>
              <a:ext cx="294005" cy="135890"/>
            </a:xfrm>
            <a:custGeom>
              <a:avLst/>
              <a:gdLst/>
              <a:ahLst/>
              <a:cxnLst/>
              <a:rect l="l" t="t" r="r" b="b"/>
              <a:pathLst>
                <a:path w="294005" h="135890">
                  <a:moveTo>
                    <a:pt x="153504" y="0"/>
                  </a:moveTo>
                  <a:lnTo>
                    <a:pt x="107442" y="0"/>
                  </a:lnTo>
                  <a:lnTo>
                    <a:pt x="77177" y="79159"/>
                  </a:lnTo>
                  <a:lnTo>
                    <a:pt x="76428" y="79159"/>
                  </a:lnTo>
                  <a:lnTo>
                    <a:pt x="46062" y="0"/>
                  </a:lnTo>
                  <a:lnTo>
                    <a:pt x="0" y="0"/>
                  </a:lnTo>
                  <a:lnTo>
                    <a:pt x="0" y="135648"/>
                  </a:lnTo>
                  <a:lnTo>
                    <a:pt x="34785" y="135648"/>
                  </a:lnTo>
                  <a:lnTo>
                    <a:pt x="34785" y="57061"/>
                  </a:lnTo>
                  <a:lnTo>
                    <a:pt x="35534" y="57061"/>
                  </a:lnTo>
                  <a:lnTo>
                    <a:pt x="66078" y="134048"/>
                  </a:lnTo>
                  <a:lnTo>
                    <a:pt x="87426" y="134048"/>
                  </a:lnTo>
                  <a:lnTo>
                    <a:pt x="117970" y="57061"/>
                  </a:lnTo>
                  <a:lnTo>
                    <a:pt x="118719" y="57061"/>
                  </a:lnTo>
                  <a:lnTo>
                    <a:pt x="118719" y="135648"/>
                  </a:lnTo>
                  <a:lnTo>
                    <a:pt x="153504" y="135648"/>
                  </a:lnTo>
                  <a:lnTo>
                    <a:pt x="153504" y="0"/>
                  </a:lnTo>
                  <a:close/>
                </a:path>
                <a:path w="294005" h="135890">
                  <a:moveTo>
                    <a:pt x="293789" y="0"/>
                  </a:moveTo>
                  <a:lnTo>
                    <a:pt x="252145" y="0"/>
                  </a:lnTo>
                  <a:lnTo>
                    <a:pt x="228371" y="54991"/>
                  </a:lnTo>
                  <a:lnTo>
                    <a:pt x="227622" y="54991"/>
                  </a:lnTo>
                  <a:lnTo>
                    <a:pt x="203835" y="0"/>
                  </a:lnTo>
                  <a:lnTo>
                    <a:pt x="161251" y="0"/>
                  </a:lnTo>
                  <a:lnTo>
                    <a:pt x="207594" y="92684"/>
                  </a:lnTo>
                  <a:lnTo>
                    <a:pt x="207594" y="135648"/>
                  </a:lnTo>
                  <a:lnTo>
                    <a:pt x="247446" y="135648"/>
                  </a:lnTo>
                  <a:lnTo>
                    <a:pt x="247446" y="92684"/>
                  </a:lnTo>
                  <a:lnTo>
                    <a:pt x="29378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"/>
              <a:ext cx="4878006" cy="6839991"/>
            </a:xfrm>
            <a:prstGeom prst="rect">
              <a:avLst/>
            </a:prstGeom>
            <a:grpFill/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4878070" cy="6840220"/>
            </a:xfrm>
            <a:custGeom>
              <a:avLst/>
              <a:gdLst/>
              <a:ahLst/>
              <a:cxnLst/>
              <a:rect l="l" t="t" r="r" b="b"/>
              <a:pathLst>
                <a:path w="4878070" h="6840220">
                  <a:moveTo>
                    <a:pt x="4877993" y="0"/>
                  </a:moveTo>
                  <a:lnTo>
                    <a:pt x="0" y="0"/>
                  </a:lnTo>
                  <a:lnTo>
                    <a:pt x="0" y="6840004"/>
                  </a:lnTo>
                  <a:lnTo>
                    <a:pt x="4877993" y="6840004"/>
                  </a:lnTo>
                  <a:lnTo>
                    <a:pt x="487799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4166" y="457200"/>
              <a:ext cx="4559833" cy="5735015"/>
            </a:xfrm>
            <a:prstGeom prst="rect">
              <a:avLst/>
            </a:prstGeom>
            <a:grpFill/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89379" y="123775"/>
            <a:ext cx="5251821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20"/>
              </a:lnSpc>
              <a:spcBef>
                <a:spcPts val="100"/>
              </a:spcBef>
            </a:pPr>
            <a:r>
              <a:rPr lang="it-IT" spc="65" dirty="0">
                <a:solidFill>
                  <a:srgbClr val="E86725"/>
                </a:solidFill>
                <a:latin typeface="+mn-lt"/>
              </a:rPr>
              <a:t>HEADLINE</a:t>
            </a:r>
            <a:endParaRPr spc="65" dirty="0">
              <a:solidFill>
                <a:srgbClr val="E86725"/>
              </a:solidFill>
              <a:latin typeface="+mn-l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A3107A2B-E04F-64D9-16DA-7F8B4222F5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65579" y="1026642"/>
            <a:ext cx="4987609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sem</a:t>
            </a:r>
            <a:r>
              <a:rPr lang="en-GB" kern="1200" dirty="0">
                <a:solidFill>
                  <a:srgbClr val="E86725"/>
                </a:solidFill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sodales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sagittis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magna.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Vivamus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elementum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semper nisi. 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Li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nov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lingua franca va esser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e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da-DK" spc="60" dirty="0">
              <a:solidFill>
                <a:srgbClr val="E86725"/>
              </a:solidFill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67605" y="6491377"/>
            <a:ext cx="65405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113009"/>
            <a:ext cx="12240260" cy="2727325"/>
            <a:chOff x="0" y="4113009"/>
            <a:chExt cx="12240260" cy="2727325"/>
          </a:xfrm>
          <a:solidFill>
            <a:srgbClr val="E86725">
              <a:alpha val="80000"/>
            </a:srgbClr>
          </a:solidFill>
        </p:grpSpPr>
        <p:sp>
          <p:nvSpPr>
            <p:cNvPr id="4" name="object 4"/>
            <p:cNvSpPr/>
            <p:nvPr/>
          </p:nvSpPr>
          <p:spPr>
            <a:xfrm>
              <a:off x="0" y="4113009"/>
              <a:ext cx="6120130" cy="370840"/>
            </a:xfrm>
            <a:custGeom>
              <a:avLst/>
              <a:gdLst/>
              <a:ahLst/>
              <a:cxnLst/>
              <a:rect l="l" t="t" r="r" b="b"/>
              <a:pathLst>
                <a:path w="6120130" h="370839">
                  <a:moveTo>
                    <a:pt x="0" y="370674"/>
                  </a:moveTo>
                  <a:lnTo>
                    <a:pt x="6119990" y="370674"/>
                  </a:lnTo>
                  <a:lnTo>
                    <a:pt x="6119990" y="0"/>
                  </a:lnTo>
                  <a:lnTo>
                    <a:pt x="0" y="0"/>
                  </a:lnTo>
                  <a:lnTo>
                    <a:pt x="0" y="3706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83684"/>
              <a:ext cx="12239993" cy="2356319"/>
            </a:xfrm>
            <a:prstGeom prst="rect">
              <a:avLst/>
            </a:prstGeom>
            <a:grpFill/>
          </p:spPr>
        </p:pic>
        <p:sp>
          <p:nvSpPr>
            <p:cNvPr id="6" name="object 6"/>
            <p:cNvSpPr/>
            <p:nvPr/>
          </p:nvSpPr>
          <p:spPr>
            <a:xfrm>
              <a:off x="0" y="4483684"/>
              <a:ext cx="6120130" cy="2356485"/>
            </a:xfrm>
            <a:custGeom>
              <a:avLst/>
              <a:gdLst/>
              <a:ahLst/>
              <a:cxnLst/>
              <a:rect l="l" t="t" r="r" b="b"/>
              <a:pathLst>
                <a:path w="6120130" h="2356484">
                  <a:moveTo>
                    <a:pt x="6120003" y="0"/>
                  </a:moveTo>
                  <a:lnTo>
                    <a:pt x="0" y="0"/>
                  </a:lnTo>
                  <a:lnTo>
                    <a:pt x="0" y="2356319"/>
                  </a:lnTo>
                  <a:lnTo>
                    <a:pt x="6120003" y="2356319"/>
                  </a:lnTo>
                  <a:lnTo>
                    <a:pt x="612000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4000" y="204370"/>
            <a:ext cx="35179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40" dirty="0">
                <a:solidFill>
                  <a:srgbClr val="E86725"/>
                </a:solidFill>
                <a:latin typeface="+mn-lt"/>
              </a:rPr>
              <a:t>HEADLINE</a:t>
            </a:r>
            <a:endParaRPr spc="165" dirty="0">
              <a:solidFill>
                <a:srgbClr val="E86725"/>
              </a:solidFill>
              <a:latin typeface="+mn-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4000" y="722832"/>
            <a:ext cx="10134600" cy="32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200"/>
              </a:lnSpc>
              <a:spcBef>
                <a:spcPts val="100"/>
              </a:spcBef>
            </a:pPr>
            <a:r>
              <a:rPr lang="pt-BR" spc="-10" dirty="0">
                <a:cs typeface="Microsoft Sans Serif"/>
              </a:rPr>
              <a:t>Donec quam felis, ultricies nec, pellentesque eu, pretium quis, sem adipiscing adipiscing elit ligula guare dolor. </a:t>
            </a:r>
            <a:r>
              <a:rPr lang="it-IT" spc="-10" dirty="0">
                <a:cs typeface="Microsoft Sans Serif"/>
              </a:rPr>
              <a:t> </a:t>
            </a:r>
            <a:endParaRPr dirty="0">
              <a:cs typeface="Microsoft Sans Serif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E4C7B151-8FFC-70A9-911A-036C6AA8F401}"/>
              </a:ext>
            </a:extLst>
          </p:cNvPr>
          <p:cNvSpPr txBox="1"/>
          <p:nvPr/>
        </p:nvSpPr>
        <p:spPr>
          <a:xfrm>
            <a:off x="255420" y="3471103"/>
            <a:ext cx="11355070" cy="30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Cum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sociis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natoque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penatibus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et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magnis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dis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parturient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Aenean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commodo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ligula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egetdolor</a:t>
            </a:r>
            <a:endParaRPr lang="it-IT" sz="1800" b="1" spc="70" dirty="0">
              <a:solidFill>
                <a:srgbClr val="E86725"/>
              </a:solidFill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86EF6F9A-89A3-C458-9155-6623C8738F68}"/>
              </a:ext>
            </a:extLst>
          </p:cNvPr>
          <p:cNvSpPr txBox="1"/>
          <p:nvPr/>
        </p:nvSpPr>
        <p:spPr>
          <a:xfrm>
            <a:off x="255421" y="1449620"/>
            <a:ext cx="5758381" cy="247805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400E3EBF-FA51-60EB-EAE0-D5D3AD9EDE23}"/>
              </a:ext>
            </a:extLst>
          </p:cNvPr>
          <p:cNvSpPr txBox="1"/>
          <p:nvPr/>
        </p:nvSpPr>
        <p:spPr>
          <a:xfrm>
            <a:off x="6228998" y="1449620"/>
            <a:ext cx="5758381" cy="247805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68995" y="6491377"/>
            <a:ext cx="62865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endParaRPr sz="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320" y="6523747"/>
            <a:ext cx="285202" cy="13728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57200" y="6382804"/>
            <a:ext cx="661670" cy="280670"/>
            <a:chOff x="457200" y="6382804"/>
            <a:chExt cx="661670" cy="280670"/>
          </a:xfrm>
        </p:grpSpPr>
        <p:sp>
          <p:nvSpPr>
            <p:cNvPr id="5" name="object 5"/>
            <p:cNvSpPr/>
            <p:nvPr/>
          </p:nvSpPr>
          <p:spPr>
            <a:xfrm>
              <a:off x="662927" y="6521615"/>
              <a:ext cx="455930" cy="141605"/>
            </a:xfrm>
            <a:custGeom>
              <a:avLst/>
              <a:gdLst/>
              <a:ahLst/>
              <a:cxnLst/>
              <a:rect l="l" t="t" r="r" b="b"/>
              <a:pathLst>
                <a:path w="455930" h="141604">
                  <a:moveTo>
                    <a:pt x="455307" y="56794"/>
                  </a:moveTo>
                  <a:lnTo>
                    <a:pt x="451396" y="31432"/>
                  </a:lnTo>
                  <a:lnTo>
                    <a:pt x="440499" y="13741"/>
                  </a:lnTo>
                  <a:lnTo>
                    <a:pt x="423875" y="3378"/>
                  </a:lnTo>
                  <a:lnTo>
                    <a:pt x="402780" y="0"/>
                  </a:lnTo>
                  <a:lnTo>
                    <a:pt x="388848" y="1435"/>
                  </a:lnTo>
                  <a:lnTo>
                    <a:pt x="376250" y="5575"/>
                  </a:lnTo>
                  <a:lnTo>
                    <a:pt x="365315" y="12166"/>
                  </a:lnTo>
                  <a:lnTo>
                    <a:pt x="356425" y="20993"/>
                  </a:lnTo>
                  <a:lnTo>
                    <a:pt x="348538" y="11798"/>
                  </a:lnTo>
                  <a:lnTo>
                    <a:pt x="338658" y="5232"/>
                  </a:lnTo>
                  <a:lnTo>
                    <a:pt x="327113" y="1308"/>
                  </a:lnTo>
                  <a:lnTo>
                    <a:pt x="314248" y="0"/>
                  </a:lnTo>
                  <a:lnTo>
                    <a:pt x="302933" y="965"/>
                  </a:lnTo>
                  <a:lnTo>
                    <a:pt x="292557" y="3810"/>
                  </a:lnTo>
                  <a:lnTo>
                    <a:pt x="283349" y="8521"/>
                  </a:lnTo>
                  <a:lnTo>
                    <a:pt x="275539" y="15024"/>
                  </a:lnTo>
                  <a:lnTo>
                    <a:pt x="273850" y="16700"/>
                  </a:lnTo>
                  <a:lnTo>
                    <a:pt x="273850" y="1892"/>
                  </a:lnTo>
                  <a:lnTo>
                    <a:pt x="238239" y="1892"/>
                  </a:lnTo>
                  <a:lnTo>
                    <a:pt x="238239" y="74510"/>
                  </a:lnTo>
                  <a:lnTo>
                    <a:pt x="236054" y="89865"/>
                  </a:lnTo>
                  <a:lnTo>
                    <a:pt x="229933" y="100660"/>
                  </a:lnTo>
                  <a:lnTo>
                    <a:pt x="220573" y="107035"/>
                  </a:lnTo>
                  <a:lnTo>
                    <a:pt x="208699" y="109131"/>
                  </a:lnTo>
                  <a:lnTo>
                    <a:pt x="197662" y="107302"/>
                  </a:lnTo>
                  <a:lnTo>
                    <a:pt x="189484" y="101663"/>
                  </a:lnTo>
                  <a:lnTo>
                    <a:pt x="184391" y="92011"/>
                  </a:lnTo>
                  <a:lnTo>
                    <a:pt x="182638" y="78092"/>
                  </a:lnTo>
                  <a:lnTo>
                    <a:pt x="182638" y="1892"/>
                  </a:lnTo>
                  <a:lnTo>
                    <a:pt x="145427" y="1892"/>
                  </a:lnTo>
                  <a:lnTo>
                    <a:pt x="145427" y="2146"/>
                  </a:lnTo>
                  <a:lnTo>
                    <a:pt x="100977" y="2146"/>
                  </a:lnTo>
                  <a:lnTo>
                    <a:pt x="74510" y="43027"/>
                  </a:lnTo>
                  <a:lnTo>
                    <a:pt x="44450" y="2133"/>
                  </a:lnTo>
                  <a:lnTo>
                    <a:pt x="0" y="2133"/>
                  </a:lnTo>
                  <a:lnTo>
                    <a:pt x="100977" y="139420"/>
                  </a:lnTo>
                  <a:lnTo>
                    <a:pt x="145427" y="139420"/>
                  </a:lnTo>
                  <a:lnTo>
                    <a:pt x="85496" y="57950"/>
                  </a:lnTo>
                  <a:lnTo>
                    <a:pt x="109308" y="57950"/>
                  </a:lnTo>
                  <a:lnTo>
                    <a:pt x="145427" y="2171"/>
                  </a:lnTo>
                  <a:lnTo>
                    <a:pt x="145427" y="83566"/>
                  </a:lnTo>
                  <a:lnTo>
                    <a:pt x="149479" y="109296"/>
                  </a:lnTo>
                  <a:lnTo>
                    <a:pt x="160807" y="127304"/>
                  </a:lnTo>
                  <a:lnTo>
                    <a:pt x="178168" y="137896"/>
                  </a:lnTo>
                  <a:lnTo>
                    <a:pt x="200342" y="141363"/>
                  </a:lnTo>
                  <a:lnTo>
                    <a:pt x="211124" y="140385"/>
                  </a:lnTo>
                  <a:lnTo>
                    <a:pt x="221195" y="137490"/>
                  </a:lnTo>
                  <a:lnTo>
                    <a:pt x="230327" y="132753"/>
                  </a:lnTo>
                  <a:lnTo>
                    <a:pt x="238239" y="126238"/>
                  </a:lnTo>
                  <a:lnTo>
                    <a:pt x="240233" y="124142"/>
                  </a:lnTo>
                  <a:lnTo>
                    <a:pt x="240233" y="139382"/>
                  </a:lnTo>
                  <a:lnTo>
                    <a:pt x="275539" y="139382"/>
                  </a:lnTo>
                  <a:lnTo>
                    <a:pt x="275539" y="65849"/>
                  </a:lnTo>
                  <a:lnTo>
                    <a:pt x="277622" y="50939"/>
                  </a:lnTo>
                  <a:lnTo>
                    <a:pt x="283438" y="40449"/>
                  </a:lnTo>
                  <a:lnTo>
                    <a:pt x="292341" y="34251"/>
                  </a:lnTo>
                  <a:lnTo>
                    <a:pt x="303707" y="32219"/>
                  </a:lnTo>
                  <a:lnTo>
                    <a:pt x="314058" y="34036"/>
                  </a:lnTo>
                  <a:lnTo>
                    <a:pt x="321703" y="39598"/>
                  </a:lnTo>
                  <a:lnTo>
                    <a:pt x="326440" y="49047"/>
                  </a:lnTo>
                  <a:lnTo>
                    <a:pt x="328066" y="62560"/>
                  </a:lnTo>
                  <a:lnTo>
                    <a:pt x="328066" y="139382"/>
                  </a:lnTo>
                  <a:lnTo>
                    <a:pt x="365277" y="139382"/>
                  </a:lnTo>
                  <a:lnTo>
                    <a:pt x="365277" y="65849"/>
                  </a:lnTo>
                  <a:lnTo>
                    <a:pt x="367372" y="50939"/>
                  </a:lnTo>
                  <a:lnTo>
                    <a:pt x="373240" y="40449"/>
                  </a:lnTo>
                  <a:lnTo>
                    <a:pt x="382244" y="34251"/>
                  </a:lnTo>
                  <a:lnTo>
                    <a:pt x="393738" y="32219"/>
                  </a:lnTo>
                  <a:lnTo>
                    <a:pt x="403885" y="34036"/>
                  </a:lnTo>
                  <a:lnTo>
                    <a:pt x="411556" y="39598"/>
                  </a:lnTo>
                  <a:lnTo>
                    <a:pt x="416407" y="49047"/>
                  </a:lnTo>
                  <a:lnTo>
                    <a:pt x="418096" y="62560"/>
                  </a:lnTo>
                  <a:lnTo>
                    <a:pt x="418096" y="139382"/>
                  </a:lnTo>
                  <a:lnTo>
                    <a:pt x="455307" y="139382"/>
                  </a:lnTo>
                  <a:lnTo>
                    <a:pt x="455307" y="56794"/>
                  </a:lnTo>
                  <a:close/>
                </a:path>
              </a:pathLst>
            </a:custGeom>
            <a:solidFill>
              <a:srgbClr val="4343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6382804"/>
              <a:ext cx="263525" cy="137795"/>
            </a:xfrm>
            <a:custGeom>
              <a:avLst/>
              <a:gdLst/>
              <a:ahLst/>
              <a:cxnLst/>
              <a:rect l="l" t="t" r="r" b="b"/>
              <a:pathLst>
                <a:path w="263525" h="137795">
                  <a:moveTo>
                    <a:pt x="171564" y="12"/>
                  </a:moveTo>
                  <a:lnTo>
                    <a:pt x="88861" y="12"/>
                  </a:lnTo>
                  <a:lnTo>
                    <a:pt x="0" y="137299"/>
                  </a:lnTo>
                  <a:lnTo>
                    <a:pt x="82715" y="137299"/>
                  </a:lnTo>
                  <a:lnTo>
                    <a:pt x="171564" y="12"/>
                  </a:lnTo>
                  <a:close/>
                </a:path>
                <a:path w="263525" h="137795">
                  <a:moveTo>
                    <a:pt x="263347" y="0"/>
                  </a:moveTo>
                  <a:lnTo>
                    <a:pt x="180644" y="0"/>
                  </a:lnTo>
                  <a:lnTo>
                    <a:pt x="136728" y="67843"/>
                  </a:lnTo>
                  <a:lnTo>
                    <a:pt x="129438" y="91325"/>
                  </a:lnTo>
                  <a:lnTo>
                    <a:pt x="134975" y="113792"/>
                  </a:lnTo>
                  <a:lnTo>
                    <a:pt x="150837" y="130644"/>
                  </a:lnTo>
                  <a:lnTo>
                    <a:pt x="174498" y="137274"/>
                  </a:lnTo>
                  <a:lnTo>
                    <a:pt x="263347" y="0"/>
                  </a:lnTo>
                  <a:close/>
                </a:path>
              </a:pathLst>
            </a:custGeom>
            <a:solidFill>
              <a:srgbClr val="9D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8129" y="6383629"/>
              <a:ext cx="294005" cy="135890"/>
            </a:xfrm>
            <a:custGeom>
              <a:avLst/>
              <a:gdLst/>
              <a:ahLst/>
              <a:cxnLst/>
              <a:rect l="l" t="t" r="r" b="b"/>
              <a:pathLst>
                <a:path w="294005" h="135890">
                  <a:moveTo>
                    <a:pt x="153504" y="0"/>
                  </a:moveTo>
                  <a:lnTo>
                    <a:pt x="107442" y="0"/>
                  </a:lnTo>
                  <a:lnTo>
                    <a:pt x="77177" y="79159"/>
                  </a:lnTo>
                  <a:lnTo>
                    <a:pt x="76428" y="79159"/>
                  </a:lnTo>
                  <a:lnTo>
                    <a:pt x="46062" y="0"/>
                  </a:lnTo>
                  <a:lnTo>
                    <a:pt x="0" y="0"/>
                  </a:lnTo>
                  <a:lnTo>
                    <a:pt x="0" y="135648"/>
                  </a:lnTo>
                  <a:lnTo>
                    <a:pt x="34785" y="135648"/>
                  </a:lnTo>
                  <a:lnTo>
                    <a:pt x="34785" y="57061"/>
                  </a:lnTo>
                  <a:lnTo>
                    <a:pt x="35534" y="57061"/>
                  </a:lnTo>
                  <a:lnTo>
                    <a:pt x="66078" y="134048"/>
                  </a:lnTo>
                  <a:lnTo>
                    <a:pt x="87426" y="134048"/>
                  </a:lnTo>
                  <a:lnTo>
                    <a:pt x="117970" y="57061"/>
                  </a:lnTo>
                  <a:lnTo>
                    <a:pt x="118719" y="57061"/>
                  </a:lnTo>
                  <a:lnTo>
                    <a:pt x="118719" y="135648"/>
                  </a:lnTo>
                  <a:lnTo>
                    <a:pt x="153504" y="135648"/>
                  </a:lnTo>
                  <a:lnTo>
                    <a:pt x="153504" y="0"/>
                  </a:lnTo>
                  <a:close/>
                </a:path>
                <a:path w="294005" h="135890">
                  <a:moveTo>
                    <a:pt x="293789" y="0"/>
                  </a:moveTo>
                  <a:lnTo>
                    <a:pt x="252145" y="0"/>
                  </a:lnTo>
                  <a:lnTo>
                    <a:pt x="228371" y="54991"/>
                  </a:lnTo>
                  <a:lnTo>
                    <a:pt x="227622" y="54991"/>
                  </a:lnTo>
                  <a:lnTo>
                    <a:pt x="203835" y="0"/>
                  </a:lnTo>
                  <a:lnTo>
                    <a:pt x="161251" y="0"/>
                  </a:lnTo>
                  <a:lnTo>
                    <a:pt x="207594" y="92684"/>
                  </a:lnTo>
                  <a:lnTo>
                    <a:pt x="207594" y="135648"/>
                  </a:lnTo>
                  <a:lnTo>
                    <a:pt x="247446" y="135648"/>
                  </a:lnTo>
                  <a:lnTo>
                    <a:pt x="247446" y="92684"/>
                  </a:lnTo>
                  <a:lnTo>
                    <a:pt x="293789" y="0"/>
                  </a:lnTo>
                  <a:close/>
                </a:path>
              </a:pathLst>
            </a:custGeom>
            <a:solidFill>
              <a:srgbClr val="4243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435993" y="0"/>
            <a:ext cx="6804025" cy="6840220"/>
            <a:chOff x="5435993" y="0"/>
            <a:chExt cx="6804025" cy="6840220"/>
          </a:xfrm>
          <a:solidFill>
            <a:srgbClr val="E86725">
              <a:alpha val="80000"/>
            </a:srgbClr>
          </a:solidFill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1999" y="12"/>
              <a:ext cx="4878006" cy="6839991"/>
            </a:xfrm>
            <a:prstGeom prst="rect">
              <a:avLst/>
            </a:prstGeom>
            <a:grpFill/>
          </p:spPr>
        </p:pic>
        <p:sp>
          <p:nvSpPr>
            <p:cNvPr id="10" name="object 10"/>
            <p:cNvSpPr/>
            <p:nvPr/>
          </p:nvSpPr>
          <p:spPr>
            <a:xfrm>
              <a:off x="7361999" y="0"/>
              <a:ext cx="4878070" cy="6840220"/>
            </a:xfrm>
            <a:custGeom>
              <a:avLst/>
              <a:gdLst/>
              <a:ahLst/>
              <a:cxnLst/>
              <a:rect l="l" t="t" r="r" b="b"/>
              <a:pathLst>
                <a:path w="4878070" h="6840220">
                  <a:moveTo>
                    <a:pt x="4877993" y="0"/>
                  </a:moveTo>
                  <a:lnTo>
                    <a:pt x="0" y="0"/>
                  </a:lnTo>
                  <a:lnTo>
                    <a:pt x="0" y="6840004"/>
                  </a:lnTo>
                  <a:lnTo>
                    <a:pt x="4877993" y="6840004"/>
                  </a:lnTo>
                  <a:lnTo>
                    <a:pt x="487799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5993" y="457200"/>
              <a:ext cx="4559833" cy="5735015"/>
            </a:xfrm>
            <a:prstGeom prst="rect">
              <a:avLst/>
            </a:prstGeom>
            <a:grpFill/>
          </p:spPr>
        </p:pic>
      </p:grpSp>
      <p:pic>
        <p:nvPicPr>
          <p:cNvPr id="14" name="Immagine 13">
            <a:extLst>
              <a:ext uri="{FF2B5EF4-FFF2-40B4-BE49-F238E27FC236}">
                <a16:creationId xmlns:a16="http://schemas.microsoft.com/office/drawing/2014/main" id="{3DD799B6-221D-2832-39F6-4685AC28E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98511"/>
            <a:ext cx="1930399" cy="453139"/>
          </a:xfrm>
          <a:prstGeom prst="rect">
            <a:avLst/>
          </a:prstGeom>
        </p:spPr>
      </p:pic>
      <p:sp>
        <p:nvSpPr>
          <p:cNvPr id="15" name="object 11">
            <a:extLst>
              <a:ext uri="{FF2B5EF4-FFF2-40B4-BE49-F238E27FC236}">
                <a16:creationId xmlns:a16="http://schemas.microsoft.com/office/drawing/2014/main" id="{874E6F3F-BDE3-7A1F-C9D2-C857C1594881}"/>
              </a:ext>
            </a:extLst>
          </p:cNvPr>
          <p:cNvSpPr txBox="1">
            <a:spLocks/>
          </p:cNvSpPr>
          <p:nvPr/>
        </p:nvSpPr>
        <p:spPr>
          <a:xfrm>
            <a:off x="330200" y="144129"/>
            <a:ext cx="5251821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 i="0">
                <a:solidFill>
                  <a:srgbClr val="9E151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lnSpc>
                <a:spcPts val="2520"/>
              </a:lnSpc>
              <a:spcBef>
                <a:spcPts val="100"/>
              </a:spcBef>
            </a:pPr>
            <a:r>
              <a:rPr lang="it-IT" kern="0" spc="65" dirty="0">
                <a:solidFill>
                  <a:srgbClr val="E86725"/>
                </a:solidFill>
                <a:latin typeface="+mn-lt"/>
              </a:rPr>
              <a:t>HEADLINE</a:t>
            </a: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D5C5E856-B104-B1D8-EE9A-75EF05E21B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7993" y="904814"/>
            <a:ext cx="4724401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sem</a:t>
            </a:r>
            <a:r>
              <a:rPr lang="en-GB" kern="1200" dirty="0">
                <a:solidFill>
                  <a:srgbClr val="E86725"/>
                </a:solidFill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sodales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sagittis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magna.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Vivamus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elementum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semper nisi. 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Li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nov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lingua franca va esser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e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da-DK" spc="60" dirty="0">
              <a:solidFill>
                <a:srgbClr val="E86725"/>
              </a:solidFill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68201" y="6491377"/>
            <a:ext cx="64135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113009"/>
            <a:ext cx="12240260" cy="2727325"/>
            <a:chOff x="0" y="4113009"/>
            <a:chExt cx="12240260" cy="2727325"/>
          </a:xfrm>
          <a:solidFill>
            <a:srgbClr val="E86725">
              <a:alpha val="80000"/>
            </a:srgbClr>
          </a:solidFill>
        </p:grpSpPr>
        <p:sp>
          <p:nvSpPr>
            <p:cNvPr id="4" name="object 4"/>
            <p:cNvSpPr/>
            <p:nvPr/>
          </p:nvSpPr>
          <p:spPr>
            <a:xfrm>
              <a:off x="0" y="4113009"/>
              <a:ext cx="6120130" cy="370840"/>
            </a:xfrm>
            <a:custGeom>
              <a:avLst/>
              <a:gdLst/>
              <a:ahLst/>
              <a:cxnLst/>
              <a:rect l="l" t="t" r="r" b="b"/>
              <a:pathLst>
                <a:path w="6120130" h="370839">
                  <a:moveTo>
                    <a:pt x="0" y="370674"/>
                  </a:moveTo>
                  <a:lnTo>
                    <a:pt x="6119990" y="370674"/>
                  </a:lnTo>
                  <a:lnTo>
                    <a:pt x="6119990" y="0"/>
                  </a:lnTo>
                  <a:lnTo>
                    <a:pt x="0" y="0"/>
                  </a:lnTo>
                  <a:lnTo>
                    <a:pt x="0" y="3706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83684"/>
              <a:ext cx="12239993" cy="2356319"/>
            </a:xfrm>
            <a:prstGeom prst="rect">
              <a:avLst/>
            </a:prstGeom>
            <a:grpFill/>
          </p:spPr>
        </p:pic>
        <p:sp>
          <p:nvSpPr>
            <p:cNvPr id="6" name="object 6"/>
            <p:cNvSpPr/>
            <p:nvPr/>
          </p:nvSpPr>
          <p:spPr>
            <a:xfrm>
              <a:off x="0" y="4483684"/>
              <a:ext cx="6120130" cy="2356485"/>
            </a:xfrm>
            <a:custGeom>
              <a:avLst/>
              <a:gdLst/>
              <a:ahLst/>
              <a:cxnLst/>
              <a:rect l="l" t="t" r="r" b="b"/>
              <a:pathLst>
                <a:path w="6120130" h="2356484">
                  <a:moveTo>
                    <a:pt x="6120003" y="0"/>
                  </a:moveTo>
                  <a:lnTo>
                    <a:pt x="0" y="0"/>
                  </a:lnTo>
                  <a:lnTo>
                    <a:pt x="0" y="2356319"/>
                  </a:lnTo>
                  <a:lnTo>
                    <a:pt x="6120003" y="2356319"/>
                  </a:lnTo>
                  <a:lnTo>
                    <a:pt x="612000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0200" y="222250"/>
            <a:ext cx="356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40" dirty="0">
                <a:solidFill>
                  <a:srgbClr val="E86725"/>
                </a:solidFill>
                <a:latin typeface="+mn-lt"/>
              </a:rPr>
              <a:t>HEADLINE</a:t>
            </a:r>
            <a:endParaRPr spc="280" dirty="0">
              <a:solidFill>
                <a:srgbClr val="E86725"/>
              </a:solidFill>
              <a:latin typeface="+mn-lt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10C3FAFB-F538-B886-C367-1C2433EBC895}"/>
              </a:ext>
            </a:extLst>
          </p:cNvPr>
          <p:cNvSpPr txBox="1"/>
          <p:nvPr/>
        </p:nvSpPr>
        <p:spPr>
          <a:xfrm>
            <a:off x="255420" y="1634792"/>
            <a:ext cx="5758381" cy="247805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80E7F2E0-EBB1-DED1-422D-E2BEEA45F3AA}"/>
              </a:ext>
            </a:extLst>
          </p:cNvPr>
          <p:cNvSpPr txBox="1"/>
          <p:nvPr/>
        </p:nvSpPr>
        <p:spPr>
          <a:xfrm>
            <a:off x="6247329" y="1576226"/>
            <a:ext cx="5758381" cy="247805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B304E08D-306E-1258-4904-4062E233B8B5}"/>
              </a:ext>
            </a:extLst>
          </p:cNvPr>
          <p:cNvSpPr txBox="1"/>
          <p:nvPr/>
        </p:nvSpPr>
        <p:spPr>
          <a:xfrm>
            <a:off x="330200" y="829157"/>
            <a:ext cx="10134600" cy="32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200"/>
              </a:lnSpc>
              <a:spcBef>
                <a:spcPts val="100"/>
              </a:spcBef>
            </a:pPr>
            <a:r>
              <a:rPr lang="pt-BR" spc="-10" dirty="0">
                <a:cs typeface="Microsoft Sans Serif"/>
              </a:rPr>
              <a:t>Donec quam felis, ultricies nec, pellentesque eu, pretium quis, sem adipiscing adipiscing elit ligula guare dolor. </a:t>
            </a:r>
            <a:r>
              <a:rPr lang="it-IT" spc="-10" dirty="0">
                <a:cs typeface="Microsoft Sans Serif"/>
              </a:rPr>
              <a:t> </a:t>
            </a:r>
            <a:endParaRPr dirty="0">
              <a:cs typeface="Microsoft Sans Serif"/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9382215E-B1F1-4684-B63A-2C190D0C0ACB}"/>
              </a:ext>
            </a:extLst>
          </p:cNvPr>
          <p:cNvSpPr txBox="1"/>
          <p:nvPr/>
        </p:nvSpPr>
        <p:spPr>
          <a:xfrm>
            <a:off x="255420" y="3471103"/>
            <a:ext cx="11355070" cy="30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Cum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sociis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natoque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penatibus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et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magnis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dis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parturient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Aenean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commodo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ligula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egetdolor</a:t>
            </a:r>
            <a:endParaRPr lang="it-IT" sz="1800" b="1" spc="70" dirty="0">
              <a:solidFill>
                <a:srgbClr val="E86725"/>
              </a:solidFill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58652" y="6483141"/>
            <a:ext cx="8318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7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804025" cy="6840220"/>
            <a:chOff x="0" y="0"/>
            <a:chExt cx="6804025" cy="6840220"/>
          </a:xfrm>
          <a:solidFill>
            <a:srgbClr val="E86725">
              <a:alpha val="80000"/>
            </a:srgbClr>
          </a:solidFill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320" y="6523747"/>
              <a:ext cx="285202" cy="137280"/>
            </a:xfrm>
            <a:prstGeom prst="rect">
              <a:avLst/>
            </a:prstGeom>
            <a:grpFill/>
          </p:spPr>
        </p:pic>
        <p:sp>
          <p:nvSpPr>
            <p:cNvPr id="5" name="object 5"/>
            <p:cNvSpPr/>
            <p:nvPr/>
          </p:nvSpPr>
          <p:spPr>
            <a:xfrm>
              <a:off x="662927" y="6521615"/>
              <a:ext cx="455930" cy="141605"/>
            </a:xfrm>
            <a:custGeom>
              <a:avLst/>
              <a:gdLst/>
              <a:ahLst/>
              <a:cxnLst/>
              <a:rect l="l" t="t" r="r" b="b"/>
              <a:pathLst>
                <a:path w="455930" h="141604">
                  <a:moveTo>
                    <a:pt x="455307" y="56794"/>
                  </a:moveTo>
                  <a:lnTo>
                    <a:pt x="451396" y="31432"/>
                  </a:lnTo>
                  <a:lnTo>
                    <a:pt x="440499" y="13741"/>
                  </a:lnTo>
                  <a:lnTo>
                    <a:pt x="423875" y="3378"/>
                  </a:lnTo>
                  <a:lnTo>
                    <a:pt x="402780" y="0"/>
                  </a:lnTo>
                  <a:lnTo>
                    <a:pt x="388848" y="1435"/>
                  </a:lnTo>
                  <a:lnTo>
                    <a:pt x="376250" y="5575"/>
                  </a:lnTo>
                  <a:lnTo>
                    <a:pt x="365315" y="12166"/>
                  </a:lnTo>
                  <a:lnTo>
                    <a:pt x="356425" y="20993"/>
                  </a:lnTo>
                  <a:lnTo>
                    <a:pt x="348538" y="11798"/>
                  </a:lnTo>
                  <a:lnTo>
                    <a:pt x="338658" y="5232"/>
                  </a:lnTo>
                  <a:lnTo>
                    <a:pt x="327113" y="1308"/>
                  </a:lnTo>
                  <a:lnTo>
                    <a:pt x="314248" y="0"/>
                  </a:lnTo>
                  <a:lnTo>
                    <a:pt x="302933" y="965"/>
                  </a:lnTo>
                  <a:lnTo>
                    <a:pt x="292557" y="3810"/>
                  </a:lnTo>
                  <a:lnTo>
                    <a:pt x="283349" y="8521"/>
                  </a:lnTo>
                  <a:lnTo>
                    <a:pt x="275539" y="15024"/>
                  </a:lnTo>
                  <a:lnTo>
                    <a:pt x="273850" y="16700"/>
                  </a:lnTo>
                  <a:lnTo>
                    <a:pt x="273850" y="1892"/>
                  </a:lnTo>
                  <a:lnTo>
                    <a:pt x="238239" y="1892"/>
                  </a:lnTo>
                  <a:lnTo>
                    <a:pt x="238239" y="74510"/>
                  </a:lnTo>
                  <a:lnTo>
                    <a:pt x="236054" y="89865"/>
                  </a:lnTo>
                  <a:lnTo>
                    <a:pt x="229933" y="100660"/>
                  </a:lnTo>
                  <a:lnTo>
                    <a:pt x="220573" y="107035"/>
                  </a:lnTo>
                  <a:lnTo>
                    <a:pt x="208699" y="109131"/>
                  </a:lnTo>
                  <a:lnTo>
                    <a:pt x="197662" y="107302"/>
                  </a:lnTo>
                  <a:lnTo>
                    <a:pt x="189484" y="101663"/>
                  </a:lnTo>
                  <a:lnTo>
                    <a:pt x="184391" y="92011"/>
                  </a:lnTo>
                  <a:lnTo>
                    <a:pt x="182638" y="78092"/>
                  </a:lnTo>
                  <a:lnTo>
                    <a:pt x="182638" y="1892"/>
                  </a:lnTo>
                  <a:lnTo>
                    <a:pt x="145427" y="1892"/>
                  </a:lnTo>
                  <a:lnTo>
                    <a:pt x="145427" y="2146"/>
                  </a:lnTo>
                  <a:lnTo>
                    <a:pt x="100977" y="2146"/>
                  </a:lnTo>
                  <a:lnTo>
                    <a:pt x="74510" y="43027"/>
                  </a:lnTo>
                  <a:lnTo>
                    <a:pt x="44450" y="2133"/>
                  </a:lnTo>
                  <a:lnTo>
                    <a:pt x="0" y="2133"/>
                  </a:lnTo>
                  <a:lnTo>
                    <a:pt x="100977" y="139420"/>
                  </a:lnTo>
                  <a:lnTo>
                    <a:pt x="145427" y="139420"/>
                  </a:lnTo>
                  <a:lnTo>
                    <a:pt x="85496" y="57950"/>
                  </a:lnTo>
                  <a:lnTo>
                    <a:pt x="109308" y="57950"/>
                  </a:lnTo>
                  <a:lnTo>
                    <a:pt x="145427" y="2171"/>
                  </a:lnTo>
                  <a:lnTo>
                    <a:pt x="145427" y="83566"/>
                  </a:lnTo>
                  <a:lnTo>
                    <a:pt x="149479" y="109296"/>
                  </a:lnTo>
                  <a:lnTo>
                    <a:pt x="160807" y="127304"/>
                  </a:lnTo>
                  <a:lnTo>
                    <a:pt x="178168" y="137896"/>
                  </a:lnTo>
                  <a:lnTo>
                    <a:pt x="200342" y="141363"/>
                  </a:lnTo>
                  <a:lnTo>
                    <a:pt x="211124" y="140385"/>
                  </a:lnTo>
                  <a:lnTo>
                    <a:pt x="221195" y="137490"/>
                  </a:lnTo>
                  <a:lnTo>
                    <a:pt x="230327" y="132753"/>
                  </a:lnTo>
                  <a:lnTo>
                    <a:pt x="238239" y="126238"/>
                  </a:lnTo>
                  <a:lnTo>
                    <a:pt x="240233" y="124142"/>
                  </a:lnTo>
                  <a:lnTo>
                    <a:pt x="240233" y="139382"/>
                  </a:lnTo>
                  <a:lnTo>
                    <a:pt x="275539" y="139382"/>
                  </a:lnTo>
                  <a:lnTo>
                    <a:pt x="275539" y="65849"/>
                  </a:lnTo>
                  <a:lnTo>
                    <a:pt x="277622" y="50939"/>
                  </a:lnTo>
                  <a:lnTo>
                    <a:pt x="283438" y="40449"/>
                  </a:lnTo>
                  <a:lnTo>
                    <a:pt x="292341" y="34251"/>
                  </a:lnTo>
                  <a:lnTo>
                    <a:pt x="303707" y="32219"/>
                  </a:lnTo>
                  <a:lnTo>
                    <a:pt x="314058" y="34036"/>
                  </a:lnTo>
                  <a:lnTo>
                    <a:pt x="321703" y="39598"/>
                  </a:lnTo>
                  <a:lnTo>
                    <a:pt x="326440" y="49047"/>
                  </a:lnTo>
                  <a:lnTo>
                    <a:pt x="328066" y="62560"/>
                  </a:lnTo>
                  <a:lnTo>
                    <a:pt x="328066" y="139382"/>
                  </a:lnTo>
                  <a:lnTo>
                    <a:pt x="365277" y="139382"/>
                  </a:lnTo>
                  <a:lnTo>
                    <a:pt x="365277" y="65849"/>
                  </a:lnTo>
                  <a:lnTo>
                    <a:pt x="367372" y="50939"/>
                  </a:lnTo>
                  <a:lnTo>
                    <a:pt x="373240" y="40449"/>
                  </a:lnTo>
                  <a:lnTo>
                    <a:pt x="382244" y="34251"/>
                  </a:lnTo>
                  <a:lnTo>
                    <a:pt x="393738" y="32219"/>
                  </a:lnTo>
                  <a:lnTo>
                    <a:pt x="403885" y="34036"/>
                  </a:lnTo>
                  <a:lnTo>
                    <a:pt x="411556" y="39598"/>
                  </a:lnTo>
                  <a:lnTo>
                    <a:pt x="416407" y="49047"/>
                  </a:lnTo>
                  <a:lnTo>
                    <a:pt x="418096" y="62560"/>
                  </a:lnTo>
                  <a:lnTo>
                    <a:pt x="418096" y="139382"/>
                  </a:lnTo>
                  <a:lnTo>
                    <a:pt x="455307" y="139382"/>
                  </a:lnTo>
                  <a:lnTo>
                    <a:pt x="455307" y="5679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6382804"/>
              <a:ext cx="263525" cy="137795"/>
            </a:xfrm>
            <a:custGeom>
              <a:avLst/>
              <a:gdLst/>
              <a:ahLst/>
              <a:cxnLst/>
              <a:rect l="l" t="t" r="r" b="b"/>
              <a:pathLst>
                <a:path w="263525" h="137795">
                  <a:moveTo>
                    <a:pt x="171564" y="12"/>
                  </a:moveTo>
                  <a:lnTo>
                    <a:pt x="88861" y="12"/>
                  </a:lnTo>
                  <a:lnTo>
                    <a:pt x="0" y="137299"/>
                  </a:lnTo>
                  <a:lnTo>
                    <a:pt x="82715" y="137299"/>
                  </a:lnTo>
                  <a:lnTo>
                    <a:pt x="171564" y="12"/>
                  </a:lnTo>
                  <a:close/>
                </a:path>
                <a:path w="263525" h="137795">
                  <a:moveTo>
                    <a:pt x="263347" y="0"/>
                  </a:moveTo>
                  <a:lnTo>
                    <a:pt x="180644" y="0"/>
                  </a:lnTo>
                  <a:lnTo>
                    <a:pt x="136728" y="67843"/>
                  </a:lnTo>
                  <a:lnTo>
                    <a:pt x="129438" y="91325"/>
                  </a:lnTo>
                  <a:lnTo>
                    <a:pt x="134975" y="113792"/>
                  </a:lnTo>
                  <a:lnTo>
                    <a:pt x="150837" y="130644"/>
                  </a:lnTo>
                  <a:lnTo>
                    <a:pt x="174498" y="137274"/>
                  </a:lnTo>
                  <a:lnTo>
                    <a:pt x="2633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8129" y="6383629"/>
              <a:ext cx="294005" cy="135890"/>
            </a:xfrm>
            <a:custGeom>
              <a:avLst/>
              <a:gdLst/>
              <a:ahLst/>
              <a:cxnLst/>
              <a:rect l="l" t="t" r="r" b="b"/>
              <a:pathLst>
                <a:path w="294005" h="135890">
                  <a:moveTo>
                    <a:pt x="153504" y="0"/>
                  </a:moveTo>
                  <a:lnTo>
                    <a:pt x="107442" y="0"/>
                  </a:lnTo>
                  <a:lnTo>
                    <a:pt x="77177" y="79159"/>
                  </a:lnTo>
                  <a:lnTo>
                    <a:pt x="76428" y="79159"/>
                  </a:lnTo>
                  <a:lnTo>
                    <a:pt x="46062" y="0"/>
                  </a:lnTo>
                  <a:lnTo>
                    <a:pt x="0" y="0"/>
                  </a:lnTo>
                  <a:lnTo>
                    <a:pt x="0" y="135648"/>
                  </a:lnTo>
                  <a:lnTo>
                    <a:pt x="34785" y="135648"/>
                  </a:lnTo>
                  <a:lnTo>
                    <a:pt x="34785" y="57061"/>
                  </a:lnTo>
                  <a:lnTo>
                    <a:pt x="35534" y="57061"/>
                  </a:lnTo>
                  <a:lnTo>
                    <a:pt x="66078" y="134048"/>
                  </a:lnTo>
                  <a:lnTo>
                    <a:pt x="87426" y="134048"/>
                  </a:lnTo>
                  <a:lnTo>
                    <a:pt x="117970" y="57061"/>
                  </a:lnTo>
                  <a:lnTo>
                    <a:pt x="118719" y="57061"/>
                  </a:lnTo>
                  <a:lnTo>
                    <a:pt x="118719" y="135648"/>
                  </a:lnTo>
                  <a:lnTo>
                    <a:pt x="153504" y="135648"/>
                  </a:lnTo>
                  <a:lnTo>
                    <a:pt x="153504" y="0"/>
                  </a:lnTo>
                  <a:close/>
                </a:path>
                <a:path w="294005" h="135890">
                  <a:moveTo>
                    <a:pt x="293789" y="0"/>
                  </a:moveTo>
                  <a:lnTo>
                    <a:pt x="252145" y="0"/>
                  </a:lnTo>
                  <a:lnTo>
                    <a:pt x="228371" y="54991"/>
                  </a:lnTo>
                  <a:lnTo>
                    <a:pt x="227622" y="54991"/>
                  </a:lnTo>
                  <a:lnTo>
                    <a:pt x="203835" y="0"/>
                  </a:lnTo>
                  <a:lnTo>
                    <a:pt x="161251" y="0"/>
                  </a:lnTo>
                  <a:lnTo>
                    <a:pt x="207594" y="92684"/>
                  </a:lnTo>
                  <a:lnTo>
                    <a:pt x="207594" y="135648"/>
                  </a:lnTo>
                  <a:lnTo>
                    <a:pt x="247446" y="135648"/>
                  </a:lnTo>
                  <a:lnTo>
                    <a:pt x="247446" y="92684"/>
                  </a:lnTo>
                  <a:lnTo>
                    <a:pt x="29378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"/>
              <a:ext cx="4878006" cy="6839991"/>
            </a:xfrm>
            <a:prstGeom prst="rect">
              <a:avLst/>
            </a:prstGeom>
            <a:grpFill/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4878070" cy="6840220"/>
            </a:xfrm>
            <a:custGeom>
              <a:avLst/>
              <a:gdLst/>
              <a:ahLst/>
              <a:cxnLst/>
              <a:rect l="l" t="t" r="r" b="b"/>
              <a:pathLst>
                <a:path w="4878070" h="6840220">
                  <a:moveTo>
                    <a:pt x="4877993" y="0"/>
                  </a:moveTo>
                  <a:lnTo>
                    <a:pt x="0" y="0"/>
                  </a:lnTo>
                  <a:lnTo>
                    <a:pt x="0" y="6840004"/>
                  </a:lnTo>
                  <a:lnTo>
                    <a:pt x="4877993" y="6840004"/>
                  </a:lnTo>
                  <a:lnTo>
                    <a:pt x="487799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4166" y="457200"/>
              <a:ext cx="4559833" cy="5735015"/>
            </a:xfrm>
            <a:prstGeom prst="rect">
              <a:avLst/>
            </a:prstGeom>
            <a:grpFill/>
          </p:spPr>
        </p:pic>
      </p:grpSp>
      <p:sp>
        <p:nvSpPr>
          <p:cNvPr id="11" name="object 12">
            <a:extLst>
              <a:ext uri="{FF2B5EF4-FFF2-40B4-BE49-F238E27FC236}">
                <a16:creationId xmlns:a16="http://schemas.microsoft.com/office/drawing/2014/main" id="{3B976CB8-A09F-E852-E9AB-F2A1FD75F223}"/>
              </a:ext>
            </a:extLst>
          </p:cNvPr>
          <p:cNvSpPr/>
          <p:nvPr/>
        </p:nvSpPr>
        <p:spPr>
          <a:xfrm>
            <a:off x="0" y="5064340"/>
            <a:ext cx="450850" cy="1247775"/>
          </a:xfrm>
          <a:custGeom>
            <a:avLst/>
            <a:gdLst/>
            <a:ahLst/>
            <a:cxnLst/>
            <a:rect l="l" t="t" r="r" b="b"/>
            <a:pathLst>
              <a:path w="450850" h="1247775">
                <a:moveTo>
                  <a:pt x="450850" y="0"/>
                </a:moveTo>
                <a:lnTo>
                  <a:pt x="0" y="0"/>
                </a:lnTo>
                <a:lnTo>
                  <a:pt x="0" y="1247305"/>
                </a:lnTo>
                <a:lnTo>
                  <a:pt x="450850" y="1247305"/>
                </a:lnTo>
                <a:lnTo>
                  <a:pt x="450850" y="0"/>
                </a:lnTo>
                <a:close/>
              </a:path>
            </a:pathLst>
          </a:custGeom>
          <a:solidFill>
            <a:srgbClr val="E867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B56F41B-4772-5F67-2463-5EA5907F1F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22172" y="1060450"/>
            <a:ext cx="4966919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sem</a:t>
            </a:r>
            <a:r>
              <a:rPr lang="en-GB" kern="1200" dirty="0">
                <a:solidFill>
                  <a:srgbClr val="E86725"/>
                </a:solidFill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sodales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sagittis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magna.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Vivamus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elementum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semper nisi. 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Li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nov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lingua franca va esser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e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da-DK" spc="60" dirty="0">
              <a:solidFill>
                <a:srgbClr val="E86725"/>
              </a:solidFill>
              <a:cs typeface="Arial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2ABB59B1-1489-7A41-C1CC-6CF9C4364C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22172" y="297205"/>
            <a:ext cx="356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40" dirty="0">
                <a:solidFill>
                  <a:srgbClr val="E86725"/>
                </a:solidFill>
                <a:latin typeface="+mn-lt"/>
              </a:rPr>
              <a:t>HEADLINE</a:t>
            </a:r>
            <a:endParaRPr spc="280" dirty="0">
              <a:solidFill>
                <a:srgbClr val="E86725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68052" y="6491377"/>
            <a:ext cx="64769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8</a:t>
            </a:r>
            <a:endParaRPr sz="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320" y="6523747"/>
            <a:ext cx="285202" cy="13728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57200" y="6382804"/>
            <a:ext cx="661670" cy="280670"/>
            <a:chOff x="457200" y="6382804"/>
            <a:chExt cx="661670" cy="280670"/>
          </a:xfrm>
        </p:grpSpPr>
        <p:sp>
          <p:nvSpPr>
            <p:cNvPr id="5" name="object 5"/>
            <p:cNvSpPr/>
            <p:nvPr/>
          </p:nvSpPr>
          <p:spPr>
            <a:xfrm>
              <a:off x="662927" y="6521615"/>
              <a:ext cx="455930" cy="141605"/>
            </a:xfrm>
            <a:custGeom>
              <a:avLst/>
              <a:gdLst/>
              <a:ahLst/>
              <a:cxnLst/>
              <a:rect l="l" t="t" r="r" b="b"/>
              <a:pathLst>
                <a:path w="455930" h="141604">
                  <a:moveTo>
                    <a:pt x="455307" y="56794"/>
                  </a:moveTo>
                  <a:lnTo>
                    <a:pt x="451396" y="31432"/>
                  </a:lnTo>
                  <a:lnTo>
                    <a:pt x="440499" y="13741"/>
                  </a:lnTo>
                  <a:lnTo>
                    <a:pt x="423875" y="3378"/>
                  </a:lnTo>
                  <a:lnTo>
                    <a:pt x="402780" y="0"/>
                  </a:lnTo>
                  <a:lnTo>
                    <a:pt x="388848" y="1435"/>
                  </a:lnTo>
                  <a:lnTo>
                    <a:pt x="376250" y="5575"/>
                  </a:lnTo>
                  <a:lnTo>
                    <a:pt x="365315" y="12166"/>
                  </a:lnTo>
                  <a:lnTo>
                    <a:pt x="356425" y="20993"/>
                  </a:lnTo>
                  <a:lnTo>
                    <a:pt x="348538" y="11798"/>
                  </a:lnTo>
                  <a:lnTo>
                    <a:pt x="338658" y="5232"/>
                  </a:lnTo>
                  <a:lnTo>
                    <a:pt x="327113" y="1308"/>
                  </a:lnTo>
                  <a:lnTo>
                    <a:pt x="314248" y="0"/>
                  </a:lnTo>
                  <a:lnTo>
                    <a:pt x="302933" y="965"/>
                  </a:lnTo>
                  <a:lnTo>
                    <a:pt x="292557" y="3810"/>
                  </a:lnTo>
                  <a:lnTo>
                    <a:pt x="283349" y="8521"/>
                  </a:lnTo>
                  <a:lnTo>
                    <a:pt x="275539" y="15024"/>
                  </a:lnTo>
                  <a:lnTo>
                    <a:pt x="273850" y="16700"/>
                  </a:lnTo>
                  <a:lnTo>
                    <a:pt x="273850" y="1892"/>
                  </a:lnTo>
                  <a:lnTo>
                    <a:pt x="238239" y="1892"/>
                  </a:lnTo>
                  <a:lnTo>
                    <a:pt x="238239" y="74510"/>
                  </a:lnTo>
                  <a:lnTo>
                    <a:pt x="236054" y="89865"/>
                  </a:lnTo>
                  <a:lnTo>
                    <a:pt x="229933" y="100660"/>
                  </a:lnTo>
                  <a:lnTo>
                    <a:pt x="220573" y="107035"/>
                  </a:lnTo>
                  <a:lnTo>
                    <a:pt x="208699" y="109131"/>
                  </a:lnTo>
                  <a:lnTo>
                    <a:pt x="197662" y="107302"/>
                  </a:lnTo>
                  <a:lnTo>
                    <a:pt x="189484" y="101663"/>
                  </a:lnTo>
                  <a:lnTo>
                    <a:pt x="184391" y="92011"/>
                  </a:lnTo>
                  <a:lnTo>
                    <a:pt x="182638" y="78092"/>
                  </a:lnTo>
                  <a:lnTo>
                    <a:pt x="182638" y="1892"/>
                  </a:lnTo>
                  <a:lnTo>
                    <a:pt x="145427" y="1892"/>
                  </a:lnTo>
                  <a:lnTo>
                    <a:pt x="145427" y="2146"/>
                  </a:lnTo>
                  <a:lnTo>
                    <a:pt x="100977" y="2146"/>
                  </a:lnTo>
                  <a:lnTo>
                    <a:pt x="74510" y="43027"/>
                  </a:lnTo>
                  <a:lnTo>
                    <a:pt x="44450" y="2133"/>
                  </a:lnTo>
                  <a:lnTo>
                    <a:pt x="0" y="2133"/>
                  </a:lnTo>
                  <a:lnTo>
                    <a:pt x="100977" y="139420"/>
                  </a:lnTo>
                  <a:lnTo>
                    <a:pt x="145427" y="139420"/>
                  </a:lnTo>
                  <a:lnTo>
                    <a:pt x="85496" y="57950"/>
                  </a:lnTo>
                  <a:lnTo>
                    <a:pt x="109308" y="57950"/>
                  </a:lnTo>
                  <a:lnTo>
                    <a:pt x="145427" y="2171"/>
                  </a:lnTo>
                  <a:lnTo>
                    <a:pt x="145427" y="83566"/>
                  </a:lnTo>
                  <a:lnTo>
                    <a:pt x="149479" y="109296"/>
                  </a:lnTo>
                  <a:lnTo>
                    <a:pt x="160807" y="127304"/>
                  </a:lnTo>
                  <a:lnTo>
                    <a:pt x="178168" y="137896"/>
                  </a:lnTo>
                  <a:lnTo>
                    <a:pt x="200342" y="141363"/>
                  </a:lnTo>
                  <a:lnTo>
                    <a:pt x="211124" y="140385"/>
                  </a:lnTo>
                  <a:lnTo>
                    <a:pt x="221195" y="137490"/>
                  </a:lnTo>
                  <a:lnTo>
                    <a:pt x="230327" y="132753"/>
                  </a:lnTo>
                  <a:lnTo>
                    <a:pt x="238239" y="126238"/>
                  </a:lnTo>
                  <a:lnTo>
                    <a:pt x="240233" y="124142"/>
                  </a:lnTo>
                  <a:lnTo>
                    <a:pt x="240233" y="139382"/>
                  </a:lnTo>
                  <a:lnTo>
                    <a:pt x="275539" y="139382"/>
                  </a:lnTo>
                  <a:lnTo>
                    <a:pt x="275539" y="65849"/>
                  </a:lnTo>
                  <a:lnTo>
                    <a:pt x="277622" y="50939"/>
                  </a:lnTo>
                  <a:lnTo>
                    <a:pt x="283438" y="40449"/>
                  </a:lnTo>
                  <a:lnTo>
                    <a:pt x="292341" y="34251"/>
                  </a:lnTo>
                  <a:lnTo>
                    <a:pt x="303707" y="32219"/>
                  </a:lnTo>
                  <a:lnTo>
                    <a:pt x="314058" y="34036"/>
                  </a:lnTo>
                  <a:lnTo>
                    <a:pt x="321703" y="39598"/>
                  </a:lnTo>
                  <a:lnTo>
                    <a:pt x="326440" y="49047"/>
                  </a:lnTo>
                  <a:lnTo>
                    <a:pt x="328066" y="62560"/>
                  </a:lnTo>
                  <a:lnTo>
                    <a:pt x="328066" y="139382"/>
                  </a:lnTo>
                  <a:lnTo>
                    <a:pt x="365277" y="139382"/>
                  </a:lnTo>
                  <a:lnTo>
                    <a:pt x="365277" y="65849"/>
                  </a:lnTo>
                  <a:lnTo>
                    <a:pt x="367372" y="50939"/>
                  </a:lnTo>
                  <a:lnTo>
                    <a:pt x="373240" y="40449"/>
                  </a:lnTo>
                  <a:lnTo>
                    <a:pt x="382244" y="34251"/>
                  </a:lnTo>
                  <a:lnTo>
                    <a:pt x="393738" y="32219"/>
                  </a:lnTo>
                  <a:lnTo>
                    <a:pt x="403885" y="34036"/>
                  </a:lnTo>
                  <a:lnTo>
                    <a:pt x="411556" y="39598"/>
                  </a:lnTo>
                  <a:lnTo>
                    <a:pt x="416407" y="49047"/>
                  </a:lnTo>
                  <a:lnTo>
                    <a:pt x="418096" y="62560"/>
                  </a:lnTo>
                  <a:lnTo>
                    <a:pt x="418096" y="139382"/>
                  </a:lnTo>
                  <a:lnTo>
                    <a:pt x="455307" y="139382"/>
                  </a:lnTo>
                  <a:lnTo>
                    <a:pt x="455307" y="56794"/>
                  </a:lnTo>
                  <a:close/>
                </a:path>
              </a:pathLst>
            </a:custGeom>
            <a:solidFill>
              <a:srgbClr val="4343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6382804"/>
              <a:ext cx="263525" cy="137795"/>
            </a:xfrm>
            <a:custGeom>
              <a:avLst/>
              <a:gdLst/>
              <a:ahLst/>
              <a:cxnLst/>
              <a:rect l="l" t="t" r="r" b="b"/>
              <a:pathLst>
                <a:path w="263525" h="137795">
                  <a:moveTo>
                    <a:pt x="171564" y="12"/>
                  </a:moveTo>
                  <a:lnTo>
                    <a:pt x="88861" y="12"/>
                  </a:lnTo>
                  <a:lnTo>
                    <a:pt x="0" y="137299"/>
                  </a:lnTo>
                  <a:lnTo>
                    <a:pt x="82715" y="137299"/>
                  </a:lnTo>
                  <a:lnTo>
                    <a:pt x="171564" y="12"/>
                  </a:lnTo>
                  <a:close/>
                </a:path>
                <a:path w="263525" h="137795">
                  <a:moveTo>
                    <a:pt x="263347" y="0"/>
                  </a:moveTo>
                  <a:lnTo>
                    <a:pt x="180644" y="0"/>
                  </a:lnTo>
                  <a:lnTo>
                    <a:pt x="136728" y="67843"/>
                  </a:lnTo>
                  <a:lnTo>
                    <a:pt x="129438" y="91325"/>
                  </a:lnTo>
                  <a:lnTo>
                    <a:pt x="134975" y="113792"/>
                  </a:lnTo>
                  <a:lnTo>
                    <a:pt x="150837" y="130644"/>
                  </a:lnTo>
                  <a:lnTo>
                    <a:pt x="174498" y="137274"/>
                  </a:lnTo>
                  <a:lnTo>
                    <a:pt x="263347" y="0"/>
                  </a:lnTo>
                  <a:close/>
                </a:path>
              </a:pathLst>
            </a:custGeom>
            <a:solidFill>
              <a:srgbClr val="9D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8129" y="6383629"/>
              <a:ext cx="294005" cy="135890"/>
            </a:xfrm>
            <a:custGeom>
              <a:avLst/>
              <a:gdLst/>
              <a:ahLst/>
              <a:cxnLst/>
              <a:rect l="l" t="t" r="r" b="b"/>
              <a:pathLst>
                <a:path w="294005" h="135890">
                  <a:moveTo>
                    <a:pt x="153504" y="0"/>
                  </a:moveTo>
                  <a:lnTo>
                    <a:pt x="107442" y="0"/>
                  </a:lnTo>
                  <a:lnTo>
                    <a:pt x="77177" y="79159"/>
                  </a:lnTo>
                  <a:lnTo>
                    <a:pt x="76428" y="79159"/>
                  </a:lnTo>
                  <a:lnTo>
                    <a:pt x="46062" y="0"/>
                  </a:lnTo>
                  <a:lnTo>
                    <a:pt x="0" y="0"/>
                  </a:lnTo>
                  <a:lnTo>
                    <a:pt x="0" y="135648"/>
                  </a:lnTo>
                  <a:lnTo>
                    <a:pt x="34785" y="135648"/>
                  </a:lnTo>
                  <a:lnTo>
                    <a:pt x="34785" y="57061"/>
                  </a:lnTo>
                  <a:lnTo>
                    <a:pt x="35534" y="57061"/>
                  </a:lnTo>
                  <a:lnTo>
                    <a:pt x="66078" y="134048"/>
                  </a:lnTo>
                  <a:lnTo>
                    <a:pt x="87426" y="134048"/>
                  </a:lnTo>
                  <a:lnTo>
                    <a:pt x="117970" y="57061"/>
                  </a:lnTo>
                  <a:lnTo>
                    <a:pt x="118719" y="57061"/>
                  </a:lnTo>
                  <a:lnTo>
                    <a:pt x="118719" y="135648"/>
                  </a:lnTo>
                  <a:lnTo>
                    <a:pt x="153504" y="135648"/>
                  </a:lnTo>
                  <a:lnTo>
                    <a:pt x="153504" y="0"/>
                  </a:lnTo>
                  <a:close/>
                </a:path>
                <a:path w="294005" h="135890">
                  <a:moveTo>
                    <a:pt x="293789" y="0"/>
                  </a:moveTo>
                  <a:lnTo>
                    <a:pt x="252145" y="0"/>
                  </a:lnTo>
                  <a:lnTo>
                    <a:pt x="228371" y="54991"/>
                  </a:lnTo>
                  <a:lnTo>
                    <a:pt x="227622" y="54991"/>
                  </a:lnTo>
                  <a:lnTo>
                    <a:pt x="203835" y="0"/>
                  </a:lnTo>
                  <a:lnTo>
                    <a:pt x="161251" y="0"/>
                  </a:lnTo>
                  <a:lnTo>
                    <a:pt x="207594" y="92684"/>
                  </a:lnTo>
                  <a:lnTo>
                    <a:pt x="207594" y="135648"/>
                  </a:lnTo>
                  <a:lnTo>
                    <a:pt x="247446" y="135648"/>
                  </a:lnTo>
                  <a:lnTo>
                    <a:pt x="247446" y="92684"/>
                  </a:lnTo>
                  <a:lnTo>
                    <a:pt x="293789" y="0"/>
                  </a:lnTo>
                  <a:close/>
                </a:path>
              </a:pathLst>
            </a:custGeom>
            <a:solidFill>
              <a:srgbClr val="4243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435993" y="0"/>
            <a:ext cx="6804025" cy="6840220"/>
            <a:chOff x="5435993" y="0"/>
            <a:chExt cx="6804025" cy="6840220"/>
          </a:xfrm>
          <a:solidFill>
            <a:srgbClr val="E86725">
              <a:alpha val="80000"/>
            </a:srgbClr>
          </a:solidFill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2000" y="12"/>
              <a:ext cx="4878005" cy="6839991"/>
            </a:xfrm>
            <a:prstGeom prst="rect">
              <a:avLst/>
            </a:prstGeom>
            <a:grpFill/>
          </p:spPr>
        </p:pic>
        <p:sp>
          <p:nvSpPr>
            <p:cNvPr id="10" name="object 10"/>
            <p:cNvSpPr/>
            <p:nvPr/>
          </p:nvSpPr>
          <p:spPr>
            <a:xfrm>
              <a:off x="7361999" y="0"/>
              <a:ext cx="4878070" cy="6840220"/>
            </a:xfrm>
            <a:custGeom>
              <a:avLst/>
              <a:gdLst/>
              <a:ahLst/>
              <a:cxnLst/>
              <a:rect l="l" t="t" r="r" b="b"/>
              <a:pathLst>
                <a:path w="4878070" h="6840220">
                  <a:moveTo>
                    <a:pt x="4877993" y="0"/>
                  </a:moveTo>
                  <a:lnTo>
                    <a:pt x="0" y="0"/>
                  </a:lnTo>
                  <a:lnTo>
                    <a:pt x="0" y="6840004"/>
                  </a:lnTo>
                  <a:lnTo>
                    <a:pt x="4877993" y="6840004"/>
                  </a:lnTo>
                  <a:lnTo>
                    <a:pt x="487799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5993" y="457200"/>
              <a:ext cx="4559833" cy="5735015"/>
            </a:xfrm>
            <a:prstGeom prst="rect">
              <a:avLst/>
            </a:prstGeom>
            <a:grpFill/>
          </p:spPr>
        </p:pic>
      </p:grpSp>
      <p:pic>
        <p:nvPicPr>
          <p:cNvPr id="13" name="Immagine 12">
            <a:extLst>
              <a:ext uri="{FF2B5EF4-FFF2-40B4-BE49-F238E27FC236}">
                <a16:creationId xmlns:a16="http://schemas.microsoft.com/office/drawing/2014/main" id="{F4CB81B0-7C37-7FA9-69EF-F17959FDD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63051"/>
            <a:ext cx="1930399" cy="453139"/>
          </a:xfrm>
          <a:prstGeom prst="rect">
            <a:avLst/>
          </a:prstGeom>
        </p:spPr>
      </p:pic>
      <p:sp>
        <p:nvSpPr>
          <p:cNvPr id="12" name="object 11">
            <a:extLst>
              <a:ext uri="{FF2B5EF4-FFF2-40B4-BE49-F238E27FC236}">
                <a16:creationId xmlns:a16="http://schemas.microsoft.com/office/drawing/2014/main" id="{ECC8274A-3C67-5F1E-6815-FB96E0CC16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0200" y="1136650"/>
            <a:ext cx="4881228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sem</a:t>
            </a:r>
            <a:r>
              <a:rPr lang="en-GB" kern="1200" dirty="0">
                <a:solidFill>
                  <a:srgbClr val="E86725"/>
                </a:solidFill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sodales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sagittis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magna.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Vivamus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elementum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semper nisi. 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Li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nov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lingua franca va esser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e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da-DK" spc="60" dirty="0">
              <a:solidFill>
                <a:srgbClr val="E86725"/>
              </a:solidFill>
              <a:cs typeface="Arial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4ADB22B9-A930-240F-8831-61285EA48750}"/>
              </a:ext>
            </a:extLst>
          </p:cNvPr>
          <p:cNvSpPr txBox="1">
            <a:spLocks/>
          </p:cNvSpPr>
          <p:nvPr/>
        </p:nvSpPr>
        <p:spPr>
          <a:xfrm>
            <a:off x="330200" y="276860"/>
            <a:ext cx="356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 i="0">
                <a:solidFill>
                  <a:srgbClr val="9E151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it-IT" kern="0" spc="40" dirty="0">
                <a:solidFill>
                  <a:srgbClr val="E86725"/>
                </a:solidFill>
                <a:latin typeface="+mn-lt"/>
              </a:rPr>
              <a:t>HEADLINE</a:t>
            </a:r>
            <a:endParaRPr lang="it-IT" kern="0" spc="280" dirty="0">
              <a:solidFill>
                <a:srgbClr val="E86725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68201" y="6491377"/>
            <a:ext cx="64135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9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113009"/>
            <a:ext cx="12240260" cy="2727325"/>
            <a:chOff x="0" y="4113009"/>
            <a:chExt cx="12240260" cy="2727325"/>
          </a:xfrm>
          <a:solidFill>
            <a:srgbClr val="E86725">
              <a:alpha val="80000"/>
            </a:srgbClr>
          </a:solidFill>
        </p:grpSpPr>
        <p:sp>
          <p:nvSpPr>
            <p:cNvPr id="4" name="object 4"/>
            <p:cNvSpPr/>
            <p:nvPr/>
          </p:nvSpPr>
          <p:spPr>
            <a:xfrm>
              <a:off x="0" y="4113009"/>
              <a:ext cx="6120130" cy="370840"/>
            </a:xfrm>
            <a:custGeom>
              <a:avLst/>
              <a:gdLst/>
              <a:ahLst/>
              <a:cxnLst/>
              <a:rect l="l" t="t" r="r" b="b"/>
              <a:pathLst>
                <a:path w="6120130" h="370839">
                  <a:moveTo>
                    <a:pt x="0" y="370674"/>
                  </a:moveTo>
                  <a:lnTo>
                    <a:pt x="6119990" y="370674"/>
                  </a:lnTo>
                  <a:lnTo>
                    <a:pt x="6119990" y="0"/>
                  </a:lnTo>
                  <a:lnTo>
                    <a:pt x="0" y="0"/>
                  </a:lnTo>
                  <a:lnTo>
                    <a:pt x="0" y="3706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83684"/>
              <a:ext cx="12239993" cy="2356319"/>
            </a:xfrm>
            <a:prstGeom prst="rect">
              <a:avLst/>
            </a:prstGeom>
            <a:grpFill/>
          </p:spPr>
        </p:pic>
        <p:sp>
          <p:nvSpPr>
            <p:cNvPr id="6" name="object 6"/>
            <p:cNvSpPr/>
            <p:nvPr/>
          </p:nvSpPr>
          <p:spPr>
            <a:xfrm>
              <a:off x="0" y="4483684"/>
              <a:ext cx="6120130" cy="2356485"/>
            </a:xfrm>
            <a:custGeom>
              <a:avLst/>
              <a:gdLst/>
              <a:ahLst/>
              <a:cxnLst/>
              <a:rect l="l" t="t" r="r" b="b"/>
              <a:pathLst>
                <a:path w="6120130" h="2356484">
                  <a:moveTo>
                    <a:pt x="6120003" y="0"/>
                  </a:moveTo>
                  <a:lnTo>
                    <a:pt x="0" y="0"/>
                  </a:lnTo>
                  <a:lnTo>
                    <a:pt x="0" y="2356319"/>
                  </a:lnTo>
                  <a:lnTo>
                    <a:pt x="6120003" y="2356319"/>
                  </a:lnTo>
                  <a:lnTo>
                    <a:pt x="612000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2">
            <a:extLst>
              <a:ext uri="{FF2B5EF4-FFF2-40B4-BE49-F238E27FC236}">
                <a16:creationId xmlns:a16="http://schemas.microsoft.com/office/drawing/2014/main" id="{44E049CA-3029-B7E5-D94D-064CE8112F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0200" y="252311"/>
            <a:ext cx="40767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200" b="1" spc="40" dirty="0">
                <a:solidFill>
                  <a:srgbClr val="E86725"/>
                </a:solidFill>
                <a:latin typeface="+mn-lt"/>
                <a:cs typeface="Arial"/>
              </a:rPr>
              <a:t>HEADLINE</a:t>
            </a:r>
            <a:endParaRPr sz="2200" dirty="0">
              <a:solidFill>
                <a:srgbClr val="E86725"/>
              </a:solidFill>
              <a:latin typeface="+mn-lt"/>
              <a:cs typeface="Arial"/>
            </a:endParaRPr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EC2C4C1C-5C31-6D04-022A-624D93310912}"/>
              </a:ext>
            </a:extLst>
          </p:cNvPr>
          <p:cNvSpPr txBox="1"/>
          <p:nvPr/>
        </p:nvSpPr>
        <p:spPr>
          <a:xfrm>
            <a:off x="330200" y="852515"/>
            <a:ext cx="10134600" cy="32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200"/>
              </a:lnSpc>
              <a:spcBef>
                <a:spcPts val="100"/>
              </a:spcBef>
            </a:pPr>
            <a:r>
              <a:rPr lang="pt-BR" spc="-10" dirty="0">
                <a:cs typeface="Microsoft Sans Serif"/>
              </a:rPr>
              <a:t>Donec quam felis, ultricies nec, pellentesque eu, pretium quis, sem adipiscing adipiscing elit ligula guare dolor. </a:t>
            </a:r>
            <a:r>
              <a:rPr lang="it-IT" spc="-10" dirty="0">
                <a:cs typeface="Microsoft Sans Serif"/>
              </a:rPr>
              <a:t> </a:t>
            </a:r>
            <a:endParaRPr dirty="0">
              <a:cs typeface="Microsoft Sans Serif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85ACF98E-F910-B528-5890-9A58FCBAFD94}"/>
              </a:ext>
            </a:extLst>
          </p:cNvPr>
          <p:cNvSpPr txBox="1"/>
          <p:nvPr/>
        </p:nvSpPr>
        <p:spPr>
          <a:xfrm>
            <a:off x="255420" y="1658150"/>
            <a:ext cx="5758381" cy="247805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E121132E-2334-3F7A-D19B-AB1E774AB22E}"/>
              </a:ext>
            </a:extLst>
          </p:cNvPr>
          <p:cNvSpPr txBox="1"/>
          <p:nvPr/>
        </p:nvSpPr>
        <p:spPr>
          <a:xfrm>
            <a:off x="6247329" y="1599584"/>
            <a:ext cx="5758381" cy="247805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024F3431-0FA0-77A4-9E39-38DD9BF7F945}"/>
              </a:ext>
            </a:extLst>
          </p:cNvPr>
          <p:cNvSpPr txBox="1"/>
          <p:nvPr/>
        </p:nvSpPr>
        <p:spPr>
          <a:xfrm>
            <a:off x="255420" y="3471103"/>
            <a:ext cx="11355070" cy="30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Cum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sociis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natoque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penatibus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et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magnis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dis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parturient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Aenean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commodo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ligula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egetdolor</a:t>
            </a:r>
            <a:endParaRPr lang="it-IT" sz="1800" b="1" spc="70" dirty="0">
              <a:solidFill>
                <a:srgbClr val="E86725"/>
              </a:solidFill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33003" y="6483141"/>
            <a:ext cx="1346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804025" cy="6840220"/>
            <a:chOff x="0" y="0"/>
            <a:chExt cx="6804025" cy="6840220"/>
          </a:xfrm>
          <a:solidFill>
            <a:srgbClr val="E86725">
              <a:alpha val="80000"/>
            </a:srgbClr>
          </a:solidFill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320" y="6523747"/>
              <a:ext cx="285202" cy="137280"/>
            </a:xfrm>
            <a:prstGeom prst="rect">
              <a:avLst/>
            </a:prstGeom>
            <a:grpFill/>
          </p:spPr>
        </p:pic>
        <p:sp>
          <p:nvSpPr>
            <p:cNvPr id="5" name="object 5"/>
            <p:cNvSpPr/>
            <p:nvPr/>
          </p:nvSpPr>
          <p:spPr>
            <a:xfrm>
              <a:off x="662927" y="6521615"/>
              <a:ext cx="455930" cy="141605"/>
            </a:xfrm>
            <a:custGeom>
              <a:avLst/>
              <a:gdLst/>
              <a:ahLst/>
              <a:cxnLst/>
              <a:rect l="l" t="t" r="r" b="b"/>
              <a:pathLst>
                <a:path w="455930" h="141604">
                  <a:moveTo>
                    <a:pt x="455307" y="56794"/>
                  </a:moveTo>
                  <a:lnTo>
                    <a:pt x="451396" y="31432"/>
                  </a:lnTo>
                  <a:lnTo>
                    <a:pt x="440499" y="13741"/>
                  </a:lnTo>
                  <a:lnTo>
                    <a:pt x="423875" y="3378"/>
                  </a:lnTo>
                  <a:lnTo>
                    <a:pt x="402780" y="0"/>
                  </a:lnTo>
                  <a:lnTo>
                    <a:pt x="388848" y="1435"/>
                  </a:lnTo>
                  <a:lnTo>
                    <a:pt x="376250" y="5575"/>
                  </a:lnTo>
                  <a:lnTo>
                    <a:pt x="365315" y="12166"/>
                  </a:lnTo>
                  <a:lnTo>
                    <a:pt x="356425" y="20993"/>
                  </a:lnTo>
                  <a:lnTo>
                    <a:pt x="348538" y="11798"/>
                  </a:lnTo>
                  <a:lnTo>
                    <a:pt x="338658" y="5232"/>
                  </a:lnTo>
                  <a:lnTo>
                    <a:pt x="327113" y="1308"/>
                  </a:lnTo>
                  <a:lnTo>
                    <a:pt x="314248" y="0"/>
                  </a:lnTo>
                  <a:lnTo>
                    <a:pt x="302933" y="965"/>
                  </a:lnTo>
                  <a:lnTo>
                    <a:pt x="292557" y="3810"/>
                  </a:lnTo>
                  <a:lnTo>
                    <a:pt x="283349" y="8521"/>
                  </a:lnTo>
                  <a:lnTo>
                    <a:pt x="275539" y="15024"/>
                  </a:lnTo>
                  <a:lnTo>
                    <a:pt x="273850" y="16700"/>
                  </a:lnTo>
                  <a:lnTo>
                    <a:pt x="273850" y="1892"/>
                  </a:lnTo>
                  <a:lnTo>
                    <a:pt x="238239" y="1892"/>
                  </a:lnTo>
                  <a:lnTo>
                    <a:pt x="238239" y="74510"/>
                  </a:lnTo>
                  <a:lnTo>
                    <a:pt x="236054" y="89865"/>
                  </a:lnTo>
                  <a:lnTo>
                    <a:pt x="229933" y="100660"/>
                  </a:lnTo>
                  <a:lnTo>
                    <a:pt x="220573" y="107035"/>
                  </a:lnTo>
                  <a:lnTo>
                    <a:pt x="208699" y="109131"/>
                  </a:lnTo>
                  <a:lnTo>
                    <a:pt x="197662" y="107302"/>
                  </a:lnTo>
                  <a:lnTo>
                    <a:pt x="189484" y="101663"/>
                  </a:lnTo>
                  <a:lnTo>
                    <a:pt x="184391" y="92011"/>
                  </a:lnTo>
                  <a:lnTo>
                    <a:pt x="182638" y="78092"/>
                  </a:lnTo>
                  <a:lnTo>
                    <a:pt x="182638" y="1892"/>
                  </a:lnTo>
                  <a:lnTo>
                    <a:pt x="145427" y="1892"/>
                  </a:lnTo>
                  <a:lnTo>
                    <a:pt x="145427" y="2146"/>
                  </a:lnTo>
                  <a:lnTo>
                    <a:pt x="100977" y="2146"/>
                  </a:lnTo>
                  <a:lnTo>
                    <a:pt x="74510" y="43027"/>
                  </a:lnTo>
                  <a:lnTo>
                    <a:pt x="44450" y="2133"/>
                  </a:lnTo>
                  <a:lnTo>
                    <a:pt x="0" y="2133"/>
                  </a:lnTo>
                  <a:lnTo>
                    <a:pt x="100977" y="139420"/>
                  </a:lnTo>
                  <a:lnTo>
                    <a:pt x="145427" y="139420"/>
                  </a:lnTo>
                  <a:lnTo>
                    <a:pt x="85496" y="57950"/>
                  </a:lnTo>
                  <a:lnTo>
                    <a:pt x="109308" y="57950"/>
                  </a:lnTo>
                  <a:lnTo>
                    <a:pt x="145427" y="2171"/>
                  </a:lnTo>
                  <a:lnTo>
                    <a:pt x="145427" y="83566"/>
                  </a:lnTo>
                  <a:lnTo>
                    <a:pt x="149479" y="109296"/>
                  </a:lnTo>
                  <a:lnTo>
                    <a:pt x="160807" y="127304"/>
                  </a:lnTo>
                  <a:lnTo>
                    <a:pt x="178168" y="137896"/>
                  </a:lnTo>
                  <a:lnTo>
                    <a:pt x="200342" y="141363"/>
                  </a:lnTo>
                  <a:lnTo>
                    <a:pt x="211124" y="140385"/>
                  </a:lnTo>
                  <a:lnTo>
                    <a:pt x="221195" y="137490"/>
                  </a:lnTo>
                  <a:lnTo>
                    <a:pt x="230327" y="132753"/>
                  </a:lnTo>
                  <a:lnTo>
                    <a:pt x="238239" y="126238"/>
                  </a:lnTo>
                  <a:lnTo>
                    <a:pt x="240233" y="124142"/>
                  </a:lnTo>
                  <a:lnTo>
                    <a:pt x="240233" y="139382"/>
                  </a:lnTo>
                  <a:lnTo>
                    <a:pt x="275539" y="139382"/>
                  </a:lnTo>
                  <a:lnTo>
                    <a:pt x="275539" y="65849"/>
                  </a:lnTo>
                  <a:lnTo>
                    <a:pt x="277622" y="50939"/>
                  </a:lnTo>
                  <a:lnTo>
                    <a:pt x="283438" y="40449"/>
                  </a:lnTo>
                  <a:lnTo>
                    <a:pt x="292341" y="34251"/>
                  </a:lnTo>
                  <a:lnTo>
                    <a:pt x="303707" y="32219"/>
                  </a:lnTo>
                  <a:lnTo>
                    <a:pt x="314058" y="34036"/>
                  </a:lnTo>
                  <a:lnTo>
                    <a:pt x="321703" y="39598"/>
                  </a:lnTo>
                  <a:lnTo>
                    <a:pt x="326440" y="49047"/>
                  </a:lnTo>
                  <a:lnTo>
                    <a:pt x="328066" y="62560"/>
                  </a:lnTo>
                  <a:lnTo>
                    <a:pt x="328066" y="139382"/>
                  </a:lnTo>
                  <a:lnTo>
                    <a:pt x="365277" y="139382"/>
                  </a:lnTo>
                  <a:lnTo>
                    <a:pt x="365277" y="65849"/>
                  </a:lnTo>
                  <a:lnTo>
                    <a:pt x="367372" y="50939"/>
                  </a:lnTo>
                  <a:lnTo>
                    <a:pt x="373240" y="40449"/>
                  </a:lnTo>
                  <a:lnTo>
                    <a:pt x="382244" y="34251"/>
                  </a:lnTo>
                  <a:lnTo>
                    <a:pt x="393738" y="32219"/>
                  </a:lnTo>
                  <a:lnTo>
                    <a:pt x="403885" y="34036"/>
                  </a:lnTo>
                  <a:lnTo>
                    <a:pt x="411556" y="39598"/>
                  </a:lnTo>
                  <a:lnTo>
                    <a:pt x="416407" y="49047"/>
                  </a:lnTo>
                  <a:lnTo>
                    <a:pt x="418096" y="62560"/>
                  </a:lnTo>
                  <a:lnTo>
                    <a:pt x="418096" y="139382"/>
                  </a:lnTo>
                  <a:lnTo>
                    <a:pt x="455307" y="139382"/>
                  </a:lnTo>
                  <a:lnTo>
                    <a:pt x="455307" y="5679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6382804"/>
              <a:ext cx="263525" cy="137795"/>
            </a:xfrm>
            <a:custGeom>
              <a:avLst/>
              <a:gdLst/>
              <a:ahLst/>
              <a:cxnLst/>
              <a:rect l="l" t="t" r="r" b="b"/>
              <a:pathLst>
                <a:path w="263525" h="137795">
                  <a:moveTo>
                    <a:pt x="171564" y="12"/>
                  </a:moveTo>
                  <a:lnTo>
                    <a:pt x="88861" y="12"/>
                  </a:lnTo>
                  <a:lnTo>
                    <a:pt x="0" y="137299"/>
                  </a:lnTo>
                  <a:lnTo>
                    <a:pt x="82715" y="137299"/>
                  </a:lnTo>
                  <a:lnTo>
                    <a:pt x="171564" y="12"/>
                  </a:lnTo>
                  <a:close/>
                </a:path>
                <a:path w="263525" h="137795">
                  <a:moveTo>
                    <a:pt x="263347" y="0"/>
                  </a:moveTo>
                  <a:lnTo>
                    <a:pt x="180644" y="0"/>
                  </a:lnTo>
                  <a:lnTo>
                    <a:pt x="136728" y="67843"/>
                  </a:lnTo>
                  <a:lnTo>
                    <a:pt x="129438" y="91325"/>
                  </a:lnTo>
                  <a:lnTo>
                    <a:pt x="134975" y="113792"/>
                  </a:lnTo>
                  <a:lnTo>
                    <a:pt x="150837" y="130644"/>
                  </a:lnTo>
                  <a:lnTo>
                    <a:pt x="174498" y="137274"/>
                  </a:lnTo>
                  <a:lnTo>
                    <a:pt x="2633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8129" y="6383629"/>
              <a:ext cx="294005" cy="135890"/>
            </a:xfrm>
            <a:custGeom>
              <a:avLst/>
              <a:gdLst/>
              <a:ahLst/>
              <a:cxnLst/>
              <a:rect l="l" t="t" r="r" b="b"/>
              <a:pathLst>
                <a:path w="294005" h="135890">
                  <a:moveTo>
                    <a:pt x="153504" y="0"/>
                  </a:moveTo>
                  <a:lnTo>
                    <a:pt x="107442" y="0"/>
                  </a:lnTo>
                  <a:lnTo>
                    <a:pt x="77177" y="79159"/>
                  </a:lnTo>
                  <a:lnTo>
                    <a:pt x="76428" y="79159"/>
                  </a:lnTo>
                  <a:lnTo>
                    <a:pt x="46062" y="0"/>
                  </a:lnTo>
                  <a:lnTo>
                    <a:pt x="0" y="0"/>
                  </a:lnTo>
                  <a:lnTo>
                    <a:pt x="0" y="135648"/>
                  </a:lnTo>
                  <a:lnTo>
                    <a:pt x="34785" y="135648"/>
                  </a:lnTo>
                  <a:lnTo>
                    <a:pt x="34785" y="57061"/>
                  </a:lnTo>
                  <a:lnTo>
                    <a:pt x="35534" y="57061"/>
                  </a:lnTo>
                  <a:lnTo>
                    <a:pt x="66078" y="134048"/>
                  </a:lnTo>
                  <a:lnTo>
                    <a:pt x="87426" y="134048"/>
                  </a:lnTo>
                  <a:lnTo>
                    <a:pt x="117970" y="57061"/>
                  </a:lnTo>
                  <a:lnTo>
                    <a:pt x="118719" y="57061"/>
                  </a:lnTo>
                  <a:lnTo>
                    <a:pt x="118719" y="135648"/>
                  </a:lnTo>
                  <a:lnTo>
                    <a:pt x="153504" y="135648"/>
                  </a:lnTo>
                  <a:lnTo>
                    <a:pt x="153504" y="0"/>
                  </a:lnTo>
                  <a:close/>
                </a:path>
                <a:path w="294005" h="135890">
                  <a:moveTo>
                    <a:pt x="293789" y="0"/>
                  </a:moveTo>
                  <a:lnTo>
                    <a:pt x="252145" y="0"/>
                  </a:lnTo>
                  <a:lnTo>
                    <a:pt x="228371" y="54991"/>
                  </a:lnTo>
                  <a:lnTo>
                    <a:pt x="227622" y="54991"/>
                  </a:lnTo>
                  <a:lnTo>
                    <a:pt x="203835" y="0"/>
                  </a:lnTo>
                  <a:lnTo>
                    <a:pt x="161251" y="0"/>
                  </a:lnTo>
                  <a:lnTo>
                    <a:pt x="207594" y="92684"/>
                  </a:lnTo>
                  <a:lnTo>
                    <a:pt x="207594" y="135648"/>
                  </a:lnTo>
                  <a:lnTo>
                    <a:pt x="247446" y="135648"/>
                  </a:lnTo>
                  <a:lnTo>
                    <a:pt x="247446" y="92684"/>
                  </a:lnTo>
                  <a:lnTo>
                    <a:pt x="29378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"/>
              <a:ext cx="4878006" cy="6839991"/>
            </a:xfrm>
            <a:prstGeom prst="rect">
              <a:avLst/>
            </a:prstGeom>
            <a:grpFill/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4878070" cy="6840220"/>
            </a:xfrm>
            <a:custGeom>
              <a:avLst/>
              <a:gdLst/>
              <a:ahLst/>
              <a:cxnLst/>
              <a:rect l="l" t="t" r="r" b="b"/>
              <a:pathLst>
                <a:path w="4878070" h="6840220">
                  <a:moveTo>
                    <a:pt x="4877993" y="0"/>
                  </a:moveTo>
                  <a:lnTo>
                    <a:pt x="0" y="0"/>
                  </a:lnTo>
                  <a:lnTo>
                    <a:pt x="0" y="6840004"/>
                  </a:lnTo>
                  <a:lnTo>
                    <a:pt x="4877993" y="6840004"/>
                  </a:lnTo>
                  <a:lnTo>
                    <a:pt x="487799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4166" y="457200"/>
              <a:ext cx="4559833" cy="5735015"/>
            </a:xfrm>
            <a:prstGeom prst="rect">
              <a:avLst/>
            </a:prstGeom>
            <a:grpFill/>
          </p:spPr>
        </p:pic>
      </p:grpSp>
      <p:sp>
        <p:nvSpPr>
          <p:cNvPr id="16" name="object 11">
            <a:extLst>
              <a:ext uri="{FF2B5EF4-FFF2-40B4-BE49-F238E27FC236}">
                <a16:creationId xmlns:a16="http://schemas.microsoft.com/office/drawing/2014/main" id="{20220146-48F1-549D-7D1A-6B3C77B7FF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8081" y="1289050"/>
            <a:ext cx="4966919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sem</a:t>
            </a:r>
            <a:r>
              <a:rPr lang="en-GB" kern="1200" dirty="0">
                <a:solidFill>
                  <a:srgbClr val="E86725"/>
                </a:solidFill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sodales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sagittis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magna.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Vivamus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elementum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semper nisi. 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Li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nov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lingua franca va esser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e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da-DK" spc="60" dirty="0">
              <a:solidFill>
                <a:srgbClr val="E86725"/>
              </a:solidFill>
              <a:cs typeface="Arial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D7E0C1D6-B1B1-6556-014F-9A8956CFF2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35800" y="297205"/>
            <a:ext cx="356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40" dirty="0">
                <a:solidFill>
                  <a:srgbClr val="E86725"/>
                </a:solidFill>
                <a:latin typeface="+mn-lt"/>
              </a:rPr>
              <a:t>HEADLINE</a:t>
            </a:r>
            <a:endParaRPr spc="280" dirty="0">
              <a:solidFill>
                <a:srgbClr val="E86725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54855" y="6491377"/>
            <a:ext cx="90805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11</a:t>
            </a:r>
            <a:endParaRPr sz="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320" y="6523747"/>
            <a:ext cx="285202" cy="13728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435993" y="0"/>
            <a:ext cx="6804025" cy="6840220"/>
            <a:chOff x="5435993" y="0"/>
            <a:chExt cx="6804025" cy="6840220"/>
          </a:xfrm>
          <a:solidFill>
            <a:srgbClr val="E86725">
              <a:alpha val="80000"/>
            </a:srgbClr>
          </a:solidFill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1999" y="12"/>
              <a:ext cx="4878006" cy="6839991"/>
            </a:xfrm>
            <a:prstGeom prst="rect">
              <a:avLst/>
            </a:prstGeom>
            <a:grpFill/>
          </p:spPr>
        </p:pic>
        <p:sp>
          <p:nvSpPr>
            <p:cNvPr id="10" name="object 10"/>
            <p:cNvSpPr/>
            <p:nvPr/>
          </p:nvSpPr>
          <p:spPr>
            <a:xfrm>
              <a:off x="7361999" y="0"/>
              <a:ext cx="4878070" cy="6840220"/>
            </a:xfrm>
            <a:custGeom>
              <a:avLst/>
              <a:gdLst/>
              <a:ahLst/>
              <a:cxnLst/>
              <a:rect l="l" t="t" r="r" b="b"/>
              <a:pathLst>
                <a:path w="4878070" h="6840220">
                  <a:moveTo>
                    <a:pt x="4877993" y="0"/>
                  </a:moveTo>
                  <a:lnTo>
                    <a:pt x="0" y="0"/>
                  </a:lnTo>
                  <a:lnTo>
                    <a:pt x="0" y="6840004"/>
                  </a:lnTo>
                  <a:lnTo>
                    <a:pt x="4877993" y="6840004"/>
                  </a:lnTo>
                  <a:lnTo>
                    <a:pt x="487799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5993" y="457200"/>
              <a:ext cx="4559833" cy="5735015"/>
            </a:xfrm>
            <a:prstGeom prst="rect">
              <a:avLst/>
            </a:prstGeom>
            <a:grpFill/>
          </p:spPr>
        </p:pic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0DD22D52-683A-F2FA-544C-7AFD604D4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1" y="6146355"/>
            <a:ext cx="2594499" cy="609028"/>
          </a:xfrm>
          <a:prstGeom prst="rect">
            <a:avLst/>
          </a:prstGeom>
        </p:spPr>
      </p:pic>
      <p:sp>
        <p:nvSpPr>
          <p:cNvPr id="7" name="object 11">
            <a:extLst>
              <a:ext uri="{FF2B5EF4-FFF2-40B4-BE49-F238E27FC236}">
                <a16:creationId xmlns:a16="http://schemas.microsoft.com/office/drawing/2014/main" id="{A9EFE137-EE38-99D8-2788-8280E4700E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4000" y="1227859"/>
            <a:ext cx="4966919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sem</a:t>
            </a:r>
            <a:r>
              <a:rPr lang="en-GB" kern="1200" dirty="0">
                <a:solidFill>
                  <a:srgbClr val="E86725"/>
                </a:solidFill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sodales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sagittis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magna.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Vivamus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elementum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semper nisi. 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Li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nov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lingua franca va esser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e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da-DK" spc="60" dirty="0">
              <a:solidFill>
                <a:srgbClr val="E86725"/>
              </a:solidFill>
              <a:cs typeface="Arial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27F931C5-2F84-0D4E-AFD2-E5195D4BCD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4000" y="276860"/>
            <a:ext cx="356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40" dirty="0">
                <a:solidFill>
                  <a:srgbClr val="E86725"/>
                </a:solidFill>
                <a:latin typeface="+mn-lt"/>
              </a:rPr>
              <a:t>HEADLINE</a:t>
            </a:r>
            <a:endParaRPr spc="280" dirty="0">
              <a:solidFill>
                <a:srgbClr val="E86725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47490" y="6491377"/>
            <a:ext cx="104775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12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4113009"/>
            <a:ext cx="12240260" cy="2727325"/>
            <a:chOff x="0" y="4113009"/>
            <a:chExt cx="12240260" cy="2727325"/>
          </a:xfrm>
          <a:solidFill>
            <a:srgbClr val="E86725">
              <a:alpha val="80000"/>
            </a:srgbClr>
          </a:solidFill>
        </p:grpSpPr>
        <p:sp>
          <p:nvSpPr>
            <p:cNvPr id="6" name="object 6"/>
            <p:cNvSpPr/>
            <p:nvPr/>
          </p:nvSpPr>
          <p:spPr>
            <a:xfrm>
              <a:off x="0" y="4113009"/>
              <a:ext cx="6120130" cy="370840"/>
            </a:xfrm>
            <a:custGeom>
              <a:avLst/>
              <a:gdLst/>
              <a:ahLst/>
              <a:cxnLst/>
              <a:rect l="l" t="t" r="r" b="b"/>
              <a:pathLst>
                <a:path w="6120130" h="370839">
                  <a:moveTo>
                    <a:pt x="0" y="370674"/>
                  </a:moveTo>
                  <a:lnTo>
                    <a:pt x="6119990" y="370674"/>
                  </a:lnTo>
                  <a:lnTo>
                    <a:pt x="6119990" y="0"/>
                  </a:lnTo>
                  <a:lnTo>
                    <a:pt x="0" y="0"/>
                  </a:lnTo>
                  <a:lnTo>
                    <a:pt x="0" y="3706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83684"/>
              <a:ext cx="12239993" cy="2356319"/>
            </a:xfrm>
            <a:prstGeom prst="rect">
              <a:avLst/>
            </a:prstGeom>
            <a:grpFill/>
          </p:spPr>
        </p:pic>
        <p:sp>
          <p:nvSpPr>
            <p:cNvPr id="8" name="object 8"/>
            <p:cNvSpPr/>
            <p:nvPr/>
          </p:nvSpPr>
          <p:spPr>
            <a:xfrm>
              <a:off x="0" y="4483684"/>
              <a:ext cx="6120130" cy="2356485"/>
            </a:xfrm>
            <a:custGeom>
              <a:avLst/>
              <a:gdLst/>
              <a:ahLst/>
              <a:cxnLst/>
              <a:rect l="l" t="t" r="r" b="b"/>
              <a:pathLst>
                <a:path w="6120130" h="2356484">
                  <a:moveTo>
                    <a:pt x="6120003" y="0"/>
                  </a:moveTo>
                  <a:lnTo>
                    <a:pt x="0" y="0"/>
                  </a:lnTo>
                  <a:lnTo>
                    <a:pt x="0" y="2356319"/>
                  </a:lnTo>
                  <a:lnTo>
                    <a:pt x="6120003" y="2356319"/>
                  </a:lnTo>
                  <a:lnTo>
                    <a:pt x="612000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id="{E33000B4-DE4C-B307-E423-FB08405FA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5012263"/>
            <a:ext cx="4495800" cy="1055337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id="{05EF2334-E0E2-6449-0B80-18ADC4B0AD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4955" y="253768"/>
            <a:ext cx="40767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200" b="1" spc="40" dirty="0">
                <a:solidFill>
                  <a:srgbClr val="E86725"/>
                </a:solidFill>
                <a:latin typeface="+mn-lt"/>
                <a:cs typeface="Arial"/>
              </a:rPr>
              <a:t>HEADLINE</a:t>
            </a:r>
            <a:endParaRPr sz="2200" dirty="0">
              <a:solidFill>
                <a:srgbClr val="E86725"/>
              </a:solidFill>
              <a:latin typeface="+mn-lt"/>
              <a:cs typeface="Arial"/>
            </a:endParaRPr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D6BF44E3-6B4D-04A5-1117-BACC270B87B6}"/>
              </a:ext>
            </a:extLst>
          </p:cNvPr>
          <p:cNvSpPr txBox="1"/>
          <p:nvPr/>
        </p:nvSpPr>
        <p:spPr>
          <a:xfrm>
            <a:off x="330200" y="852515"/>
            <a:ext cx="10134600" cy="32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200"/>
              </a:lnSpc>
              <a:spcBef>
                <a:spcPts val="100"/>
              </a:spcBef>
            </a:pPr>
            <a:r>
              <a:rPr lang="pt-BR" spc="-10" dirty="0">
                <a:cs typeface="Microsoft Sans Serif"/>
              </a:rPr>
              <a:t>Donec quam felis, ultricies nec, pellentesque eu, pretium quis, sem adipiscing adipiscing elit ligula guare dolor. </a:t>
            </a:r>
            <a:r>
              <a:rPr lang="it-IT" spc="-10" dirty="0">
                <a:cs typeface="Microsoft Sans Serif"/>
              </a:rPr>
              <a:t> </a:t>
            </a:r>
            <a:endParaRPr dirty="0">
              <a:cs typeface="Microsoft Sans Serif"/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BD11FDB8-8146-1EF2-95FD-BD01178C308F}"/>
              </a:ext>
            </a:extLst>
          </p:cNvPr>
          <p:cNvSpPr txBox="1"/>
          <p:nvPr/>
        </p:nvSpPr>
        <p:spPr>
          <a:xfrm>
            <a:off x="255420" y="1658150"/>
            <a:ext cx="5758381" cy="247805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E32F51B-8A5D-67B7-D103-A5698AA350FC}"/>
              </a:ext>
            </a:extLst>
          </p:cNvPr>
          <p:cNvSpPr txBox="1"/>
          <p:nvPr/>
        </p:nvSpPr>
        <p:spPr>
          <a:xfrm>
            <a:off x="6247329" y="1599584"/>
            <a:ext cx="5758381" cy="247805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669497A0-0FA9-7390-0995-BEDD849F6244}"/>
              </a:ext>
            </a:extLst>
          </p:cNvPr>
          <p:cNvSpPr txBox="1"/>
          <p:nvPr/>
        </p:nvSpPr>
        <p:spPr>
          <a:xfrm>
            <a:off x="255420" y="3471103"/>
            <a:ext cx="11355070" cy="304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Cum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sociis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natoque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penatibus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et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magnis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dis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parturient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Aenean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commodo</a:t>
            </a:r>
            <a:r>
              <a:rPr lang="it-IT" sz="1800" b="1" spc="70" dirty="0">
                <a:solidFill>
                  <a:srgbClr val="E86725"/>
                </a:solidFill>
                <a:cs typeface="Arial"/>
              </a:rPr>
              <a:t> ligula </a:t>
            </a:r>
            <a:r>
              <a:rPr lang="it-IT" sz="1800" b="1" spc="70" dirty="0" err="1">
                <a:solidFill>
                  <a:srgbClr val="E86725"/>
                </a:solidFill>
                <a:cs typeface="Arial"/>
              </a:rPr>
              <a:t>egetdolor</a:t>
            </a:r>
            <a:endParaRPr lang="it-IT" sz="1800" b="1" spc="70" dirty="0">
              <a:solidFill>
                <a:srgbClr val="E86725"/>
              </a:solidFill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33698" y="6483141"/>
            <a:ext cx="13271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13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804025" cy="6840220"/>
            <a:chOff x="0" y="0"/>
            <a:chExt cx="6804025" cy="6840220"/>
          </a:xfrm>
          <a:solidFill>
            <a:srgbClr val="E86725">
              <a:alpha val="80000"/>
            </a:srgbClr>
          </a:solidFill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320" y="6523747"/>
              <a:ext cx="285202" cy="137280"/>
            </a:xfrm>
            <a:prstGeom prst="rect">
              <a:avLst/>
            </a:prstGeom>
            <a:grpFill/>
          </p:spPr>
        </p:pic>
        <p:sp>
          <p:nvSpPr>
            <p:cNvPr id="5" name="object 5"/>
            <p:cNvSpPr/>
            <p:nvPr/>
          </p:nvSpPr>
          <p:spPr>
            <a:xfrm>
              <a:off x="662927" y="6521615"/>
              <a:ext cx="455930" cy="141605"/>
            </a:xfrm>
            <a:custGeom>
              <a:avLst/>
              <a:gdLst/>
              <a:ahLst/>
              <a:cxnLst/>
              <a:rect l="l" t="t" r="r" b="b"/>
              <a:pathLst>
                <a:path w="455930" h="141604">
                  <a:moveTo>
                    <a:pt x="455307" y="56794"/>
                  </a:moveTo>
                  <a:lnTo>
                    <a:pt x="451396" y="31432"/>
                  </a:lnTo>
                  <a:lnTo>
                    <a:pt x="440499" y="13741"/>
                  </a:lnTo>
                  <a:lnTo>
                    <a:pt x="423875" y="3378"/>
                  </a:lnTo>
                  <a:lnTo>
                    <a:pt x="402780" y="0"/>
                  </a:lnTo>
                  <a:lnTo>
                    <a:pt x="388848" y="1435"/>
                  </a:lnTo>
                  <a:lnTo>
                    <a:pt x="376250" y="5575"/>
                  </a:lnTo>
                  <a:lnTo>
                    <a:pt x="365315" y="12166"/>
                  </a:lnTo>
                  <a:lnTo>
                    <a:pt x="356425" y="20993"/>
                  </a:lnTo>
                  <a:lnTo>
                    <a:pt x="348538" y="11798"/>
                  </a:lnTo>
                  <a:lnTo>
                    <a:pt x="338658" y="5232"/>
                  </a:lnTo>
                  <a:lnTo>
                    <a:pt x="327113" y="1308"/>
                  </a:lnTo>
                  <a:lnTo>
                    <a:pt x="314248" y="0"/>
                  </a:lnTo>
                  <a:lnTo>
                    <a:pt x="302933" y="965"/>
                  </a:lnTo>
                  <a:lnTo>
                    <a:pt x="292557" y="3810"/>
                  </a:lnTo>
                  <a:lnTo>
                    <a:pt x="283349" y="8521"/>
                  </a:lnTo>
                  <a:lnTo>
                    <a:pt x="275539" y="15024"/>
                  </a:lnTo>
                  <a:lnTo>
                    <a:pt x="273850" y="16700"/>
                  </a:lnTo>
                  <a:lnTo>
                    <a:pt x="273850" y="1892"/>
                  </a:lnTo>
                  <a:lnTo>
                    <a:pt x="238239" y="1892"/>
                  </a:lnTo>
                  <a:lnTo>
                    <a:pt x="238239" y="74510"/>
                  </a:lnTo>
                  <a:lnTo>
                    <a:pt x="236054" y="89865"/>
                  </a:lnTo>
                  <a:lnTo>
                    <a:pt x="229933" y="100660"/>
                  </a:lnTo>
                  <a:lnTo>
                    <a:pt x="220573" y="107035"/>
                  </a:lnTo>
                  <a:lnTo>
                    <a:pt x="208699" y="109131"/>
                  </a:lnTo>
                  <a:lnTo>
                    <a:pt x="197662" y="107302"/>
                  </a:lnTo>
                  <a:lnTo>
                    <a:pt x="189484" y="101663"/>
                  </a:lnTo>
                  <a:lnTo>
                    <a:pt x="184391" y="92011"/>
                  </a:lnTo>
                  <a:lnTo>
                    <a:pt x="182638" y="78092"/>
                  </a:lnTo>
                  <a:lnTo>
                    <a:pt x="182638" y="1892"/>
                  </a:lnTo>
                  <a:lnTo>
                    <a:pt x="145427" y="1892"/>
                  </a:lnTo>
                  <a:lnTo>
                    <a:pt x="145427" y="2146"/>
                  </a:lnTo>
                  <a:lnTo>
                    <a:pt x="100977" y="2146"/>
                  </a:lnTo>
                  <a:lnTo>
                    <a:pt x="74510" y="43027"/>
                  </a:lnTo>
                  <a:lnTo>
                    <a:pt x="44450" y="2133"/>
                  </a:lnTo>
                  <a:lnTo>
                    <a:pt x="0" y="2133"/>
                  </a:lnTo>
                  <a:lnTo>
                    <a:pt x="100977" y="139420"/>
                  </a:lnTo>
                  <a:lnTo>
                    <a:pt x="145427" y="139420"/>
                  </a:lnTo>
                  <a:lnTo>
                    <a:pt x="85496" y="57950"/>
                  </a:lnTo>
                  <a:lnTo>
                    <a:pt x="109308" y="57950"/>
                  </a:lnTo>
                  <a:lnTo>
                    <a:pt x="145427" y="2171"/>
                  </a:lnTo>
                  <a:lnTo>
                    <a:pt x="145427" y="83566"/>
                  </a:lnTo>
                  <a:lnTo>
                    <a:pt x="149479" y="109296"/>
                  </a:lnTo>
                  <a:lnTo>
                    <a:pt x="160807" y="127304"/>
                  </a:lnTo>
                  <a:lnTo>
                    <a:pt x="178168" y="137896"/>
                  </a:lnTo>
                  <a:lnTo>
                    <a:pt x="200342" y="141363"/>
                  </a:lnTo>
                  <a:lnTo>
                    <a:pt x="211124" y="140385"/>
                  </a:lnTo>
                  <a:lnTo>
                    <a:pt x="221195" y="137490"/>
                  </a:lnTo>
                  <a:lnTo>
                    <a:pt x="230327" y="132753"/>
                  </a:lnTo>
                  <a:lnTo>
                    <a:pt x="238239" y="126238"/>
                  </a:lnTo>
                  <a:lnTo>
                    <a:pt x="240233" y="124142"/>
                  </a:lnTo>
                  <a:lnTo>
                    <a:pt x="240233" y="139382"/>
                  </a:lnTo>
                  <a:lnTo>
                    <a:pt x="275539" y="139382"/>
                  </a:lnTo>
                  <a:lnTo>
                    <a:pt x="275539" y="65849"/>
                  </a:lnTo>
                  <a:lnTo>
                    <a:pt x="277622" y="50939"/>
                  </a:lnTo>
                  <a:lnTo>
                    <a:pt x="283438" y="40449"/>
                  </a:lnTo>
                  <a:lnTo>
                    <a:pt x="292341" y="34251"/>
                  </a:lnTo>
                  <a:lnTo>
                    <a:pt x="303707" y="32219"/>
                  </a:lnTo>
                  <a:lnTo>
                    <a:pt x="314058" y="34036"/>
                  </a:lnTo>
                  <a:lnTo>
                    <a:pt x="321703" y="39598"/>
                  </a:lnTo>
                  <a:lnTo>
                    <a:pt x="326440" y="49047"/>
                  </a:lnTo>
                  <a:lnTo>
                    <a:pt x="328066" y="62560"/>
                  </a:lnTo>
                  <a:lnTo>
                    <a:pt x="328066" y="139382"/>
                  </a:lnTo>
                  <a:lnTo>
                    <a:pt x="365277" y="139382"/>
                  </a:lnTo>
                  <a:lnTo>
                    <a:pt x="365277" y="65849"/>
                  </a:lnTo>
                  <a:lnTo>
                    <a:pt x="367372" y="50939"/>
                  </a:lnTo>
                  <a:lnTo>
                    <a:pt x="373240" y="40449"/>
                  </a:lnTo>
                  <a:lnTo>
                    <a:pt x="382244" y="34251"/>
                  </a:lnTo>
                  <a:lnTo>
                    <a:pt x="393738" y="32219"/>
                  </a:lnTo>
                  <a:lnTo>
                    <a:pt x="403885" y="34036"/>
                  </a:lnTo>
                  <a:lnTo>
                    <a:pt x="411556" y="39598"/>
                  </a:lnTo>
                  <a:lnTo>
                    <a:pt x="416407" y="49047"/>
                  </a:lnTo>
                  <a:lnTo>
                    <a:pt x="418096" y="62560"/>
                  </a:lnTo>
                  <a:lnTo>
                    <a:pt x="418096" y="139382"/>
                  </a:lnTo>
                  <a:lnTo>
                    <a:pt x="455307" y="139382"/>
                  </a:lnTo>
                  <a:lnTo>
                    <a:pt x="455307" y="5679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6382804"/>
              <a:ext cx="263525" cy="137795"/>
            </a:xfrm>
            <a:custGeom>
              <a:avLst/>
              <a:gdLst/>
              <a:ahLst/>
              <a:cxnLst/>
              <a:rect l="l" t="t" r="r" b="b"/>
              <a:pathLst>
                <a:path w="263525" h="137795">
                  <a:moveTo>
                    <a:pt x="171564" y="12"/>
                  </a:moveTo>
                  <a:lnTo>
                    <a:pt x="88861" y="12"/>
                  </a:lnTo>
                  <a:lnTo>
                    <a:pt x="0" y="137299"/>
                  </a:lnTo>
                  <a:lnTo>
                    <a:pt x="82715" y="137299"/>
                  </a:lnTo>
                  <a:lnTo>
                    <a:pt x="171564" y="12"/>
                  </a:lnTo>
                  <a:close/>
                </a:path>
                <a:path w="263525" h="137795">
                  <a:moveTo>
                    <a:pt x="263347" y="0"/>
                  </a:moveTo>
                  <a:lnTo>
                    <a:pt x="180644" y="0"/>
                  </a:lnTo>
                  <a:lnTo>
                    <a:pt x="136728" y="67843"/>
                  </a:lnTo>
                  <a:lnTo>
                    <a:pt x="129438" y="91325"/>
                  </a:lnTo>
                  <a:lnTo>
                    <a:pt x="134975" y="113792"/>
                  </a:lnTo>
                  <a:lnTo>
                    <a:pt x="150837" y="130644"/>
                  </a:lnTo>
                  <a:lnTo>
                    <a:pt x="174498" y="137274"/>
                  </a:lnTo>
                  <a:lnTo>
                    <a:pt x="2633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8129" y="6383629"/>
              <a:ext cx="294005" cy="135890"/>
            </a:xfrm>
            <a:custGeom>
              <a:avLst/>
              <a:gdLst/>
              <a:ahLst/>
              <a:cxnLst/>
              <a:rect l="l" t="t" r="r" b="b"/>
              <a:pathLst>
                <a:path w="294005" h="135890">
                  <a:moveTo>
                    <a:pt x="153504" y="0"/>
                  </a:moveTo>
                  <a:lnTo>
                    <a:pt x="107442" y="0"/>
                  </a:lnTo>
                  <a:lnTo>
                    <a:pt x="77177" y="79159"/>
                  </a:lnTo>
                  <a:lnTo>
                    <a:pt x="76428" y="79159"/>
                  </a:lnTo>
                  <a:lnTo>
                    <a:pt x="46062" y="0"/>
                  </a:lnTo>
                  <a:lnTo>
                    <a:pt x="0" y="0"/>
                  </a:lnTo>
                  <a:lnTo>
                    <a:pt x="0" y="135648"/>
                  </a:lnTo>
                  <a:lnTo>
                    <a:pt x="34785" y="135648"/>
                  </a:lnTo>
                  <a:lnTo>
                    <a:pt x="34785" y="57061"/>
                  </a:lnTo>
                  <a:lnTo>
                    <a:pt x="35534" y="57061"/>
                  </a:lnTo>
                  <a:lnTo>
                    <a:pt x="66078" y="134048"/>
                  </a:lnTo>
                  <a:lnTo>
                    <a:pt x="87426" y="134048"/>
                  </a:lnTo>
                  <a:lnTo>
                    <a:pt x="117970" y="57061"/>
                  </a:lnTo>
                  <a:lnTo>
                    <a:pt x="118719" y="57061"/>
                  </a:lnTo>
                  <a:lnTo>
                    <a:pt x="118719" y="135648"/>
                  </a:lnTo>
                  <a:lnTo>
                    <a:pt x="153504" y="135648"/>
                  </a:lnTo>
                  <a:lnTo>
                    <a:pt x="153504" y="0"/>
                  </a:lnTo>
                  <a:close/>
                </a:path>
                <a:path w="294005" h="135890">
                  <a:moveTo>
                    <a:pt x="293789" y="0"/>
                  </a:moveTo>
                  <a:lnTo>
                    <a:pt x="252145" y="0"/>
                  </a:lnTo>
                  <a:lnTo>
                    <a:pt x="228371" y="54991"/>
                  </a:lnTo>
                  <a:lnTo>
                    <a:pt x="227622" y="54991"/>
                  </a:lnTo>
                  <a:lnTo>
                    <a:pt x="203835" y="0"/>
                  </a:lnTo>
                  <a:lnTo>
                    <a:pt x="161251" y="0"/>
                  </a:lnTo>
                  <a:lnTo>
                    <a:pt x="207594" y="92684"/>
                  </a:lnTo>
                  <a:lnTo>
                    <a:pt x="207594" y="135648"/>
                  </a:lnTo>
                  <a:lnTo>
                    <a:pt x="247446" y="135648"/>
                  </a:lnTo>
                  <a:lnTo>
                    <a:pt x="247446" y="92684"/>
                  </a:lnTo>
                  <a:lnTo>
                    <a:pt x="29378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"/>
              <a:ext cx="4878006" cy="6839991"/>
            </a:xfrm>
            <a:prstGeom prst="rect">
              <a:avLst/>
            </a:prstGeom>
            <a:grpFill/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4878070" cy="6840220"/>
            </a:xfrm>
            <a:custGeom>
              <a:avLst/>
              <a:gdLst/>
              <a:ahLst/>
              <a:cxnLst/>
              <a:rect l="l" t="t" r="r" b="b"/>
              <a:pathLst>
                <a:path w="4878070" h="6840220">
                  <a:moveTo>
                    <a:pt x="4877993" y="0"/>
                  </a:moveTo>
                  <a:lnTo>
                    <a:pt x="0" y="0"/>
                  </a:lnTo>
                  <a:lnTo>
                    <a:pt x="0" y="6840004"/>
                  </a:lnTo>
                  <a:lnTo>
                    <a:pt x="4877993" y="6840004"/>
                  </a:lnTo>
                  <a:lnTo>
                    <a:pt x="487799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4166" y="457200"/>
              <a:ext cx="4559833" cy="5735015"/>
            </a:xfrm>
            <a:prstGeom prst="rect">
              <a:avLst/>
            </a:prstGeom>
            <a:grpFill/>
          </p:spPr>
        </p:pic>
      </p:grpSp>
      <p:sp>
        <p:nvSpPr>
          <p:cNvPr id="14" name="object 11">
            <a:extLst>
              <a:ext uri="{FF2B5EF4-FFF2-40B4-BE49-F238E27FC236}">
                <a16:creationId xmlns:a16="http://schemas.microsoft.com/office/drawing/2014/main" id="{3A59F4B3-0AE3-FE91-29D4-734AAB0DC8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8081" y="1289050"/>
            <a:ext cx="4966919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sem</a:t>
            </a:r>
            <a:r>
              <a:rPr lang="en-GB" kern="1200" dirty="0">
                <a:solidFill>
                  <a:srgbClr val="E86725"/>
                </a:solidFill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sodales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sagittis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magna.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Vivamus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elementum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semper nisi. 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Li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nov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lingua franca va esser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e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da-DK" spc="60" dirty="0">
              <a:solidFill>
                <a:srgbClr val="E86725"/>
              </a:solidFill>
              <a:cs typeface="Arial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17FDCC5B-120D-C576-447A-2E06609DC3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56755" y="297205"/>
            <a:ext cx="356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40" dirty="0">
                <a:solidFill>
                  <a:srgbClr val="E86725"/>
                </a:solidFill>
                <a:latin typeface="+mn-lt"/>
              </a:rPr>
              <a:t>HEADLINE</a:t>
            </a:r>
            <a:endParaRPr spc="280" dirty="0">
              <a:solidFill>
                <a:srgbClr val="E86725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45356" y="6491377"/>
            <a:ext cx="109220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14</a:t>
            </a:r>
            <a:endParaRPr sz="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320" y="6523747"/>
            <a:ext cx="285202" cy="13728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435993" y="0"/>
            <a:ext cx="6804025" cy="6840220"/>
            <a:chOff x="5435993" y="0"/>
            <a:chExt cx="6804025" cy="6840220"/>
          </a:xfrm>
          <a:solidFill>
            <a:srgbClr val="E86725">
              <a:alpha val="80000"/>
            </a:srgbClr>
          </a:solidFill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1999" y="12"/>
              <a:ext cx="4878006" cy="6839991"/>
            </a:xfrm>
            <a:prstGeom prst="rect">
              <a:avLst/>
            </a:prstGeom>
            <a:grpFill/>
          </p:spPr>
        </p:pic>
        <p:sp>
          <p:nvSpPr>
            <p:cNvPr id="10" name="object 10"/>
            <p:cNvSpPr/>
            <p:nvPr/>
          </p:nvSpPr>
          <p:spPr>
            <a:xfrm>
              <a:off x="7361999" y="0"/>
              <a:ext cx="4878070" cy="6840220"/>
            </a:xfrm>
            <a:custGeom>
              <a:avLst/>
              <a:gdLst/>
              <a:ahLst/>
              <a:cxnLst/>
              <a:rect l="l" t="t" r="r" b="b"/>
              <a:pathLst>
                <a:path w="4878070" h="6840220">
                  <a:moveTo>
                    <a:pt x="4877993" y="0"/>
                  </a:moveTo>
                  <a:lnTo>
                    <a:pt x="0" y="0"/>
                  </a:lnTo>
                  <a:lnTo>
                    <a:pt x="0" y="6840004"/>
                  </a:lnTo>
                  <a:lnTo>
                    <a:pt x="4877993" y="6840004"/>
                  </a:lnTo>
                  <a:lnTo>
                    <a:pt x="487799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35993" y="457200"/>
              <a:ext cx="4559833" cy="5735015"/>
            </a:xfrm>
            <a:prstGeom prst="rect">
              <a:avLst/>
            </a:prstGeom>
            <a:grpFill/>
          </p:spPr>
        </p:pic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53976AC3-828F-843E-5588-1596DC960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1" y="6386321"/>
            <a:ext cx="1932710" cy="453681"/>
          </a:xfrm>
          <a:prstGeom prst="rect">
            <a:avLst/>
          </a:prstGeom>
        </p:spPr>
      </p:pic>
      <p:sp>
        <p:nvSpPr>
          <p:cNvPr id="7" name="object 11">
            <a:extLst>
              <a:ext uri="{FF2B5EF4-FFF2-40B4-BE49-F238E27FC236}">
                <a16:creationId xmlns:a16="http://schemas.microsoft.com/office/drawing/2014/main" id="{35F01049-2BC2-E2EF-C21D-4001DDFA3C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6094" y="1125794"/>
            <a:ext cx="4724400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sem</a:t>
            </a:r>
            <a:r>
              <a:rPr lang="en-GB" kern="1200" dirty="0">
                <a:solidFill>
                  <a:srgbClr val="E86725"/>
                </a:solidFill>
              </a:rPr>
              <a:t>.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sodales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sagittis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magna.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Vivamus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elementum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semper nisi. </a:t>
            </a:r>
          </a:p>
          <a:p>
            <a:pPr marL="237061" marR="0" lvl="3" indent="-237061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Li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nov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lingua franca va esser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e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it-IT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da-DK" spc="60" dirty="0">
              <a:solidFill>
                <a:srgbClr val="E86725"/>
              </a:solidFill>
              <a:cs typeface="Arial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6F5BE00E-7B88-B119-870F-C4FE6ECB47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8625" y="431555"/>
            <a:ext cx="356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40" dirty="0">
                <a:solidFill>
                  <a:srgbClr val="E86725"/>
                </a:solidFill>
                <a:latin typeface="+mn-lt"/>
              </a:rPr>
              <a:t>HEADLINE</a:t>
            </a:r>
            <a:endParaRPr spc="280" dirty="0">
              <a:solidFill>
                <a:srgbClr val="E86725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68201" y="6491377"/>
            <a:ext cx="64135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9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113009"/>
            <a:ext cx="12240260" cy="2727325"/>
            <a:chOff x="0" y="4113009"/>
            <a:chExt cx="12240260" cy="2727325"/>
          </a:xfrm>
          <a:solidFill>
            <a:srgbClr val="E86725">
              <a:alpha val="80000"/>
            </a:srgbClr>
          </a:solidFill>
        </p:grpSpPr>
        <p:sp>
          <p:nvSpPr>
            <p:cNvPr id="4" name="object 4"/>
            <p:cNvSpPr/>
            <p:nvPr/>
          </p:nvSpPr>
          <p:spPr>
            <a:xfrm>
              <a:off x="0" y="4113009"/>
              <a:ext cx="6120130" cy="370840"/>
            </a:xfrm>
            <a:custGeom>
              <a:avLst/>
              <a:gdLst/>
              <a:ahLst/>
              <a:cxnLst/>
              <a:rect l="l" t="t" r="r" b="b"/>
              <a:pathLst>
                <a:path w="6120130" h="370839">
                  <a:moveTo>
                    <a:pt x="0" y="370674"/>
                  </a:moveTo>
                  <a:lnTo>
                    <a:pt x="6119990" y="370674"/>
                  </a:lnTo>
                  <a:lnTo>
                    <a:pt x="6119990" y="0"/>
                  </a:lnTo>
                  <a:lnTo>
                    <a:pt x="0" y="0"/>
                  </a:lnTo>
                  <a:lnTo>
                    <a:pt x="0" y="3706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83684"/>
              <a:ext cx="12239993" cy="2356319"/>
            </a:xfrm>
            <a:prstGeom prst="rect">
              <a:avLst/>
            </a:prstGeom>
            <a:grpFill/>
          </p:spPr>
        </p:pic>
        <p:sp>
          <p:nvSpPr>
            <p:cNvPr id="6" name="object 6"/>
            <p:cNvSpPr/>
            <p:nvPr/>
          </p:nvSpPr>
          <p:spPr>
            <a:xfrm>
              <a:off x="0" y="4483684"/>
              <a:ext cx="6120130" cy="2356485"/>
            </a:xfrm>
            <a:custGeom>
              <a:avLst/>
              <a:gdLst/>
              <a:ahLst/>
              <a:cxnLst/>
              <a:rect l="l" t="t" r="r" b="b"/>
              <a:pathLst>
                <a:path w="6120130" h="2356484">
                  <a:moveTo>
                    <a:pt x="6120003" y="0"/>
                  </a:moveTo>
                  <a:lnTo>
                    <a:pt x="0" y="0"/>
                  </a:lnTo>
                  <a:lnTo>
                    <a:pt x="0" y="2356319"/>
                  </a:lnTo>
                  <a:lnTo>
                    <a:pt x="6120003" y="2356319"/>
                  </a:lnTo>
                  <a:lnTo>
                    <a:pt x="612000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Immagine 8">
            <a:extLst>
              <a:ext uri="{FF2B5EF4-FFF2-40B4-BE49-F238E27FC236}">
                <a16:creationId xmlns:a16="http://schemas.microsoft.com/office/drawing/2014/main" id="{44B5877D-437E-FBF2-3E41-A0EA805B7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" y="5063582"/>
            <a:ext cx="3911600" cy="918203"/>
          </a:xfrm>
          <a:prstGeom prst="rect">
            <a:avLst/>
          </a:prstGeom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A5B6E471-D7D4-DDFA-8C89-35014B09EE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977" y="307229"/>
            <a:ext cx="356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40" dirty="0">
                <a:solidFill>
                  <a:srgbClr val="E86725"/>
                </a:solidFill>
                <a:latin typeface="+mn-lt"/>
              </a:rPr>
              <a:t>HEADLINE</a:t>
            </a:r>
            <a:endParaRPr spc="280" dirty="0">
              <a:solidFill>
                <a:srgbClr val="E86725"/>
              </a:solidFill>
              <a:latin typeface="+mn-lt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9E51E845-ADF7-DB6A-C74F-2418D88F342C}"/>
              </a:ext>
            </a:extLst>
          </p:cNvPr>
          <p:cNvSpPr txBox="1"/>
          <p:nvPr/>
        </p:nvSpPr>
        <p:spPr>
          <a:xfrm>
            <a:off x="3421680" y="862323"/>
            <a:ext cx="5758381" cy="37399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Lorem ipsum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sit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amet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Payar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custosi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traductores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At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solmen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esser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necessi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far uniform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pronunciation e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sommun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paroles. Ma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lingues coalesce, li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grammatica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resultant lingue es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plu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simplic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regulari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ti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del coalescent lingues. </a:t>
            </a:r>
          </a:p>
          <a:p>
            <a:pPr marL="0" marR="0" lvl="0" indent="0" algn="l" defTabSz="1219170" rtl="0" eaLnBrk="1" fontAlgn="auto" latinLnBrk="0" hangingPunct="1">
              <a:lnSpc>
                <a:spcPts val="192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Consectetuer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adipiscing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elit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Aenean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commodo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ligula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eget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dolor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285750" marR="0" lvl="1" indent="-285750" algn="l" defTabSz="121917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rgbClr val="E86725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Donec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quam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felis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ultricies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nec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pellentesque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eu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pretium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quis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sem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E86725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endParaRPr lang="da-DK" spc="60" dirty="0">
              <a:solidFill>
                <a:srgbClr val="E86725"/>
              </a:solidFill>
              <a:cs typeface="Arial"/>
            </a:endParaRPr>
          </a:p>
          <a:p>
            <a:pPr marL="12700" marR="508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da-DK" sz="1800" spc="60" dirty="0">
              <a:cs typeface="Arial"/>
            </a:endParaRPr>
          </a:p>
          <a:p>
            <a:pPr marL="298450" marR="5080" indent="-285750">
              <a:lnSpc>
                <a:spcPct val="111100"/>
              </a:lnSpc>
              <a:spcBef>
                <a:spcPts val="1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tabLst>
                <a:tab pos="1796414" algn="l"/>
                <a:tab pos="2184400" algn="l"/>
                <a:tab pos="3568065" algn="l"/>
                <a:tab pos="3854450" algn="l"/>
              </a:tabLst>
            </a:pPr>
            <a:endParaRPr lang="it-IT" sz="1800" dirty="0">
              <a:cs typeface="Arial"/>
            </a:endParaRPr>
          </a:p>
          <a:p>
            <a:pPr marL="469900" marR="32384" lvl="1" algn="just">
              <a:lnSpc>
                <a:spcPct val="111100"/>
              </a:lnSpc>
              <a:buClr>
                <a:schemeClr val="accent6">
                  <a:lumMod val="75000"/>
                </a:schemeClr>
              </a:buClr>
            </a:pPr>
            <a:endParaRPr lang="it-IT" sz="1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3584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46496" y="6491377"/>
            <a:ext cx="107314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15</a:t>
            </a:r>
            <a:endParaRPr sz="80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320" y="6523747"/>
            <a:ext cx="285202" cy="13728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12"/>
            <a:ext cx="12240260" cy="6840220"/>
            <a:chOff x="0" y="12"/>
            <a:chExt cx="12240260" cy="6840220"/>
          </a:xfrm>
        </p:grpSpPr>
        <p:sp>
          <p:nvSpPr>
            <p:cNvPr id="5" name="object 5"/>
            <p:cNvSpPr/>
            <p:nvPr/>
          </p:nvSpPr>
          <p:spPr>
            <a:xfrm>
              <a:off x="662927" y="6521615"/>
              <a:ext cx="455930" cy="141605"/>
            </a:xfrm>
            <a:custGeom>
              <a:avLst/>
              <a:gdLst/>
              <a:ahLst/>
              <a:cxnLst/>
              <a:rect l="l" t="t" r="r" b="b"/>
              <a:pathLst>
                <a:path w="455930" h="141604">
                  <a:moveTo>
                    <a:pt x="455307" y="56794"/>
                  </a:moveTo>
                  <a:lnTo>
                    <a:pt x="451396" y="31432"/>
                  </a:lnTo>
                  <a:lnTo>
                    <a:pt x="440499" y="13741"/>
                  </a:lnTo>
                  <a:lnTo>
                    <a:pt x="423875" y="3378"/>
                  </a:lnTo>
                  <a:lnTo>
                    <a:pt x="402780" y="0"/>
                  </a:lnTo>
                  <a:lnTo>
                    <a:pt x="388848" y="1435"/>
                  </a:lnTo>
                  <a:lnTo>
                    <a:pt x="376250" y="5575"/>
                  </a:lnTo>
                  <a:lnTo>
                    <a:pt x="365315" y="12166"/>
                  </a:lnTo>
                  <a:lnTo>
                    <a:pt x="356425" y="20993"/>
                  </a:lnTo>
                  <a:lnTo>
                    <a:pt x="348538" y="11798"/>
                  </a:lnTo>
                  <a:lnTo>
                    <a:pt x="338658" y="5232"/>
                  </a:lnTo>
                  <a:lnTo>
                    <a:pt x="327113" y="1308"/>
                  </a:lnTo>
                  <a:lnTo>
                    <a:pt x="314248" y="0"/>
                  </a:lnTo>
                  <a:lnTo>
                    <a:pt x="302933" y="965"/>
                  </a:lnTo>
                  <a:lnTo>
                    <a:pt x="292557" y="3810"/>
                  </a:lnTo>
                  <a:lnTo>
                    <a:pt x="283349" y="8521"/>
                  </a:lnTo>
                  <a:lnTo>
                    <a:pt x="275539" y="15024"/>
                  </a:lnTo>
                  <a:lnTo>
                    <a:pt x="273850" y="16700"/>
                  </a:lnTo>
                  <a:lnTo>
                    <a:pt x="273850" y="1892"/>
                  </a:lnTo>
                  <a:lnTo>
                    <a:pt x="238239" y="1892"/>
                  </a:lnTo>
                  <a:lnTo>
                    <a:pt x="238239" y="74510"/>
                  </a:lnTo>
                  <a:lnTo>
                    <a:pt x="236054" y="89865"/>
                  </a:lnTo>
                  <a:lnTo>
                    <a:pt x="229933" y="100660"/>
                  </a:lnTo>
                  <a:lnTo>
                    <a:pt x="220573" y="107035"/>
                  </a:lnTo>
                  <a:lnTo>
                    <a:pt x="208699" y="109131"/>
                  </a:lnTo>
                  <a:lnTo>
                    <a:pt x="197662" y="107302"/>
                  </a:lnTo>
                  <a:lnTo>
                    <a:pt x="189484" y="101663"/>
                  </a:lnTo>
                  <a:lnTo>
                    <a:pt x="184391" y="92011"/>
                  </a:lnTo>
                  <a:lnTo>
                    <a:pt x="182638" y="78092"/>
                  </a:lnTo>
                  <a:lnTo>
                    <a:pt x="182638" y="1892"/>
                  </a:lnTo>
                  <a:lnTo>
                    <a:pt x="145427" y="1892"/>
                  </a:lnTo>
                  <a:lnTo>
                    <a:pt x="145427" y="2146"/>
                  </a:lnTo>
                  <a:lnTo>
                    <a:pt x="100977" y="2146"/>
                  </a:lnTo>
                  <a:lnTo>
                    <a:pt x="74510" y="43027"/>
                  </a:lnTo>
                  <a:lnTo>
                    <a:pt x="44450" y="2133"/>
                  </a:lnTo>
                  <a:lnTo>
                    <a:pt x="0" y="2133"/>
                  </a:lnTo>
                  <a:lnTo>
                    <a:pt x="100977" y="139420"/>
                  </a:lnTo>
                  <a:lnTo>
                    <a:pt x="145427" y="139420"/>
                  </a:lnTo>
                  <a:lnTo>
                    <a:pt x="85496" y="57950"/>
                  </a:lnTo>
                  <a:lnTo>
                    <a:pt x="109308" y="57950"/>
                  </a:lnTo>
                  <a:lnTo>
                    <a:pt x="145427" y="2171"/>
                  </a:lnTo>
                  <a:lnTo>
                    <a:pt x="145427" y="83566"/>
                  </a:lnTo>
                  <a:lnTo>
                    <a:pt x="149479" y="109296"/>
                  </a:lnTo>
                  <a:lnTo>
                    <a:pt x="160807" y="127304"/>
                  </a:lnTo>
                  <a:lnTo>
                    <a:pt x="178168" y="137896"/>
                  </a:lnTo>
                  <a:lnTo>
                    <a:pt x="200342" y="141363"/>
                  </a:lnTo>
                  <a:lnTo>
                    <a:pt x="211124" y="140385"/>
                  </a:lnTo>
                  <a:lnTo>
                    <a:pt x="221195" y="137490"/>
                  </a:lnTo>
                  <a:lnTo>
                    <a:pt x="230327" y="132753"/>
                  </a:lnTo>
                  <a:lnTo>
                    <a:pt x="238239" y="126238"/>
                  </a:lnTo>
                  <a:lnTo>
                    <a:pt x="240233" y="124142"/>
                  </a:lnTo>
                  <a:lnTo>
                    <a:pt x="240233" y="139382"/>
                  </a:lnTo>
                  <a:lnTo>
                    <a:pt x="275539" y="139382"/>
                  </a:lnTo>
                  <a:lnTo>
                    <a:pt x="275539" y="65849"/>
                  </a:lnTo>
                  <a:lnTo>
                    <a:pt x="277622" y="50939"/>
                  </a:lnTo>
                  <a:lnTo>
                    <a:pt x="283438" y="40449"/>
                  </a:lnTo>
                  <a:lnTo>
                    <a:pt x="292341" y="34251"/>
                  </a:lnTo>
                  <a:lnTo>
                    <a:pt x="303707" y="32219"/>
                  </a:lnTo>
                  <a:lnTo>
                    <a:pt x="314058" y="34036"/>
                  </a:lnTo>
                  <a:lnTo>
                    <a:pt x="321703" y="39598"/>
                  </a:lnTo>
                  <a:lnTo>
                    <a:pt x="326440" y="49047"/>
                  </a:lnTo>
                  <a:lnTo>
                    <a:pt x="328066" y="62560"/>
                  </a:lnTo>
                  <a:lnTo>
                    <a:pt x="328066" y="139382"/>
                  </a:lnTo>
                  <a:lnTo>
                    <a:pt x="365277" y="139382"/>
                  </a:lnTo>
                  <a:lnTo>
                    <a:pt x="365277" y="65849"/>
                  </a:lnTo>
                  <a:lnTo>
                    <a:pt x="367372" y="50939"/>
                  </a:lnTo>
                  <a:lnTo>
                    <a:pt x="373240" y="40449"/>
                  </a:lnTo>
                  <a:lnTo>
                    <a:pt x="382244" y="34251"/>
                  </a:lnTo>
                  <a:lnTo>
                    <a:pt x="393738" y="32219"/>
                  </a:lnTo>
                  <a:lnTo>
                    <a:pt x="403885" y="34036"/>
                  </a:lnTo>
                  <a:lnTo>
                    <a:pt x="411556" y="39598"/>
                  </a:lnTo>
                  <a:lnTo>
                    <a:pt x="416407" y="49047"/>
                  </a:lnTo>
                  <a:lnTo>
                    <a:pt x="418096" y="62560"/>
                  </a:lnTo>
                  <a:lnTo>
                    <a:pt x="418096" y="139382"/>
                  </a:lnTo>
                  <a:lnTo>
                    <a:pt x="455307" y="139382"/>
                  </a:lnTo>
                  <a:lnTo>
                    <a:pt x="455307" y="56794"/>
                  </a:lnTo>
                  <a:close/>
                </a:path>
              </a:pathLst>
            </a:custGeom>
            <a:solidFill>
              <a:srgbClr val="4343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6382804"/>
              <a:ext cx="263525" cy="137795"/>
            </a:xfrm>
            <a:custGeom>
              <a:avLst/>
              <a:gdLst/>
              <a:ahLst/>
              <a:cxnLst/>
              <a:rect l="l" t="t" r="r" b="b"/>
              <a:pathLst>
                <a:path w="263525" h="137795">
                  <a:moveTo>
                    <a:pt x="171564" y="12"/>
                  </a:moveTo>
                  <a:lnTo>
                    <a:pt x="88861" y="12"/>
                  </a:lnTo>
                  <a:lnTo>
                    <a:pt x="0" y="137299"/>
                  </a:lnTo>
                  <a:lnTo>
                    <a:pt x="82715" y="137299"/>
                  </a:lnTo>
                  <a:lnTo>
                    <a:pt x="171564" y="12"/>
                  </a:lnTo>
                  <a:close/>
                </a:path>
                <a:path w="263525" h="137795">
                  <a:moveTo>
                    <a:pt x="263347" y="0"/>
                  </a:moveTo>
                  <a:lnTo>
                    <a:pt x="180644" y="0"/>
                  </a:lnTo>
                  <a:lnTo>
                    <a:pt x="136728" y="67843"/>
                  </a:lnTo>
                  <a:lnTo>
                    <a:pt x="129438" y="91325"/>
                  </a:lnTo>
                  <a:lnTo>
                    <a:pt x="134975" y="113792"/>
                  </a:lnTo>
                  <a:lnTo>
                    <a:pt x="150837" y="130644"/>
                  </a:lnTo>
                  <a:lnTo>
                    <a:pt x="174498" y="137274"/>
                  </a:lnTo>
                  <a:lnTo>
                    <a:pt x="263347" y="0"/>
                  </a:lnTo>
                  <a:close/>
                </a:path>
              </a:pathLst>
            </a:custGeom>
            <a:solidFill>
              <a:srgbClr val="9D1A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8129" y="6383629"/>
              <a:ext cx="294005" cy="135890"/>
            </a:xfrm>
            <a:custGeom>
              <a:avLst/>
              <a:gdLst/>
              <a:ahLst/>
              <a:cxnLst/>
              <a:rect l="l" t="t" r="r" b="b"/>
              <a:pathLst>
                <a:path w="294005" h="135890">
                  <a:moveTo>
                    <a:pt x="153504" y="0"/>
                  </a:moveTo>
                  <a:lnTo>
                    <a:pt x="107442" y="0"/>
                  </a:lnTo>
                  <a:lnTo>
                    <a:pt x="77177" y="79159"/>
                  </a:lnTo>
                  <a:lnTo>
                    <a:pt x="76428" y="79159"/>
                  </a:lnTo>
                  <a:lnTo>
                    <a:pt x="46062" y="0"/>
                  </a:lnTo>
                  <a:lnTo>
                    <a:pt x="0" y="0"/>
                  </a:lnTo>
                  <a:lnTo>
                    <a:pt x="0" y="135648"/>
                  </a:lnTo>
                  <a:lnTo>
                    <a:pt x="34785" y="135648"/>
                  </a:lnTo>
                  <a:lnTo>
                    <a:pt x="34785" y="57061"/>
                  </a:lnTo>
                  <a:lnTo>
                    <a:pt x="35534" y="57061"/>
                  </a:lnTo>
                  <a:lnTo>
                    <a:pt x="66078" y="134048"/>
                  </a:lnTo>
                  <a:lnTo>
                    <a:pt x="87426" y="134048"/>
                  </a:lnTo>
                  <a:lnTo>
                    <a:pt x="117970" y="57061"/>
                  </a:lnTo>
                  <a:lnTo>
                    <a:pt x="118719" y="57061"/>
                  </a:lnTo>
                  <a:lnTo>
                    <a:pt x="118719" y="135648"/>
                  </a:lnTo>
                  <a:lnTo>
                    <a:pt x="153504" y="135648"/>
                  </a:lnTo>
                  <a:lnTo>
                    <a:pt x="153504" y="0"/>
                  </a:lnTo>
                  <a:close/>
                </a:path>
                <a:path w="294005" h="135890">
                  <a:moveTo>
                    <a:pt x="293789" y="0"/>
                  </a:moveTo>
                  <a:lnTo>
                    <a:pt x="252145" y="0"/>
                  </a:lnTo>
                  <a:lnTo>
                    <a:pt x="228371" y="54991"/>
                  </a:lnTo>
                  <a:lnTo>
                    <a:pt x="227622" y="54991"/>
                  </a:lnTo>
                  <a:lnTo>
                    <a:pt x="203835" y="0"/>
                  </a:lnTo>
                  <a:lnTo>
                    <a:pt x="161251" y="0"/>
                  </a:lnTo>
                  <a:lnTo>
                    <a:pt x="207594" y="92684"/>
                  </a:lnTo>
                  <a:lnTo>
                    <a:pt x="207594" y="135648"/>
                  </a:lnTo>
                  <a:lnTo>
                    <a:pt x="247446" y="135648"/>
                  </a:lnTo>
                  <a:lnTo>
                    <a:pt x="247446" y="92684"/>
                  </a:lnTo>
                  <a:lnTo>
                    <a:pt x="293789" y="0"/>
                  </a:lnTo>
                  <a:close/>
                </a:path>
              </a:pathLst>
            </a:custGeom>
            <a:solidFill>
              <a:srgbClr val="4243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"/>
              <a:ext cx="12239993" cy="6839991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0" y="0"/>
            <a:ext cx="12240260" cy="6840220"/>
          </a:xfrm>
          <a:custGeom>
            <a:avLst/>
            <a:gdLst/>
            <a:ahLst/>
            <a:cxnLst/>
            <a:rect l="l" t="t" r="r" b="b"/>
            <a:pathLst>
              <a:path w="12240260" h="6840220">
                <a:moveTo>
                  <a:pt x="12240006" y="0"/>
                </a:moveTo>
                <a:lnTo>
                  <a:pt x="0" y="0"/>
                </a:lnTo>
                <a:lnTo>
                  <a:pt x="0" y="6840004"/>
                </a:lnTo>
                <a:lnTo>
                  <a:pt x="12240006" y="6840004"/>
                </a:lnTo>
                <a:lnTo>
                  <a:pt x="12240006" y="0"/>
                </a:lnTo>
                <a:close/>
              </a:path>
            </a:pathLst>
          </a:custGeom>
          <a:solidFill>
            <a:srgbClr val="E86725">
              <a:alpha val="8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3550" y="463562"/>
            <a:ext cx="11313160" cy="5913120"/>
          </a:xfrm>
          <a:custGeom>
            <a:avLst/>
            <a:gdLst/>
            <a:ahLst/>
            <a:cxnLst/>
            <a:rect l="l" t="t" r="r" b="b"/>
            <a:pathLst>
              <a:path w="11313160" h="5913120">
                <a:moveTo>
                  <a:pt x="11312906" y="0"/>
                </a:moveTo>
                <a:lnTo>
                  <a:pt x="0" y="0"/>
                </a:lnTo>
                <a:lnTo>
                  <a:pt x="0" y="5912904"/>
                </a:lnTo>
                <a:lnTo>
                  <a:pt x="11312906" y="5912904"/>
                </a:lnTo>
                <a:lnTo>
                  <a:pt x="113129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780368"/>
              </p:ext>
            </p:extLst>
          </p:nvPr>
        </p:nvGraphicFramePr>
        <p:xfrm>
          <a:off x="777563" y="1212343"/>
          <a:ext cx="4698135" cy="49046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5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328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800" b="1" spc="-20" dirty="0">
                          <a:solidFill>
                            <a:srgbClr val="E86725"/>
                          </a:solidFill>
                          <a:latin typeface="Tahoma"/>
                          <a:cs typeface="Tahoma"/>
                        </a:rPr>
                        <a:t>TITLE</a:t>
                      </a:r>
                      <a:endParaRPr sz="800" dirty="0">
                        <a:solidFill>
                          <a:srgbClr val="E86725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800" b="1" spc="-20" dirty="0">
                          <a:solidFill>
                            <a:srgbClr val="E86725"/>
                          </a:solidFill>
                          <a:latin typeface="Tahoma"/>
                          <a:cs typeface="Tahoma"/>
                        </a:rPr>
                        <a:t>TITLE</a:t>
                      </a:r>
                      <a:endParaRPr lang="it-IT" sz="800" dirty="0">
                        <a:solidFill>
                          <a:srgbClr val="E86725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800" b="1" spc="-20" dirty="0">
                          <a:solidFill>
                            <a:srgbClr val="E86725"/>
                          </a:solidFill>
                          <a:latin typeface="Tahoma"/>
                          <a:cs typeface="Tahoma"/>
                        </a:rPr>
                        <a:t>TITLE</a:t>
                      </a:r>
                      <a:endParaRPr lang="it-IT" sz="800" dirty="0">
                        <a:solidFill>
                          <a:srgbClr val="E86725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800" b="1" spc="-20" dirty="0">
                          <a:solidFill>
                            <a:srgbClr val="E86725"/>
                          </a:solidFill>
                          <a:latin typeface="Tahoma"/>
                          <a:cs typeface="Tahoma"/>
                        </a:rPr>
                        <a:t>TITLE</a:t>
                      </a:r>
                      <a:endParaRPr lang="it-IT" sz="800" dirty="0">
                        <a:solidFill>
                          <a:srgbClr val="E86725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GB" sz="800" b="1" spc="-5" noProof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Lorem ipsum </a:t>
                      </a:r>
                      <a:endParaRPr sz="800" b="1" spc="-5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GB" sz="800" b="1" spc="-5" noProof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Lorem ipsum </a:t>
                      </a:r>
                      <a:endParaRPr lang="en-GB" sz="800" b="1" spc="-5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spc="-5" noProof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Lorem ipsum </a:t>
                      </a:r>
                      <a:endParaRPr lang="en-GB" sz="800" b="1" spc="-5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spc="-5" noProof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Lorem ipsum </a:t>
                      </a:r>
                      <a:endParaRPr lang="en-GB" sz="800" b="1" spc="-5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199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spc="20" noProof="0" dirty="0">
                          <a:solidFill>
                            <a:schemeClr val="tx1"/>
                          </a:solidFill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lang="en-GB" sz="800" spc="20" dirty="0">
                        <a:solidFill>
                          <a:schemeClr val="tx1"/>
                        </a:solidFill>
                        <a:latin typeface="Microsoft Sans Serif"/>
                        <a:ea typeface="+mn-ea"/>
                        <a:cs typeface="Microsoft Sans Serif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800" spc="20" dirty="0">
                        <a:solidFill>
                          <a:schemeClr val="tx1"/>
                        </a:solidFill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87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8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587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683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8490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8490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8490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5" name="object 12">
            <a:extLst>
              <a:ext uri="{FF2B5EF4-FFF2-40B4-BE49-F238E27FC236}">
                <a16:creationId xmlns:a16="http://schemas.microsoft.com/office/drawing/2014/main" id="{6E348D64-FCFB-874C-E771-C7620F01491D}"/>
              </a:ext>
            </a:extLst>
          </p:cNvPr>
          <p:cNvSpPr/>
          <p:nvPr/>
        </p:nvSpPr>
        <p:spPr>
          <a:xfrm>
            <a:off x="0" y="5064340"/>
            <a:ext cx="450850" cy="1247775"/>
          </a:xfrm>
          <a:custGeom>
            <a:avLst/>
            <a:gdLst/>
            <a:ahLst/>
            <a:cxnLst/>
            <a:rect l="l" t="t" r="r" b="b"/>
            <a:pathLst>
              <a:path w="450850" h="1247775">
                <a:moveTo>
                  <a:pt x="450850" y="0"/>
                </a:moveTo>
                <a:lnTo>
                  <a:pt x="0" y="0"/>
                </a:lnTo>
                <a:lnTo>
                  <a:pt x="0" y="1247305"/>
                </a:lnTo>
                <a:lnTo>
                  <a:pt x="450850" y="1247305"/>
                </a:lnTo>
                <a:lnTo>
                  <a:pt x="450850" y="0"/>
                </a:lnTo>
                <a:close/>
              </a:path>
            </a:pathLst>
          </a:custGeom>
          <a:solidFill>
            <a:srgbClr val="E867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4D68D98F-8132-DE07-5026-A567567E6B13}"/>
              </a:ext>
            </a:extLst>
          </p:cNvPr>
          <p:cNvSpPr txBox="1">
            <a:spLocks/>
          </p:cNvSpPr>
          <p:nvPr/>
        </p:nvSpPr>
        <p:spPr>
          <a:xfrm>
            <a:off x="743522" y="598857"/>
            <a:ext cx="356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 i="0">
                <a:solidFill>
                  <a:srgbClr val="9E151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it-IT" kern="0" spc="40" dirty="0">
                <a:solidFill>
                  <a:srgbClr val="E86725"/>
                </a:solidFill>
                <a:latin typeface="+mn-lt"/>
              </a:rPr>
              <a:t>HEADLINE</a:t>
            </a:r>
            <a:endParaRPr lang="it-IT" kern="0" spc="280" dirty="0">
              <a:solidFill>
                <a:srgbClr val="E86725"/>
              </a:solidFill>
              <a:latin typeface="+mn-lt"/>
            </a:endParaRPr>
          </a:p>
        </p:txBody>
      </p:sp>
      <p:graphicFrame>
        <p:nvGraphicFramePr>
          <p:cNvPr id="19" name="object 12">
            <a:extLst>
              <a:ext uri="{FF2B5EF4-FFF2-40B4-BE49-F238E27FC236}">
                <a16:creationId xmlns:a16="http://schemas.microsoft.com/office/drawing/2014/main" id="{04128C21-E4D5-6371-4ACF-ED07E9AC1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52312"/>
              </p:ext>
            </p:extLst>
          </p:nvPr>
        </p:nvGraphicFramePr>
        <p:xfrm>
          <a:off x="6426200" y="1212343"/>
          <a:ext cx="4698135" cy="49046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5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328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800" b="1" spc="-20" dirty="0">
                          <a:solidFill>
                            <a:srgbClr val="E86725"/>
                          </a:solidFill>
                          <a:latin typeface="Tahoma"/>
                          <a:cs typeface="Tahoma"/>
                        </a:rPr>
                        <a:t>TITLE</a:t>
                      </a:r>
                      <a:endParaRPr sz="800" dirty="0">
                        <a:solidFill>
                          <a:srgbClr val="E86725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800" b="1" spc="-20" dirty="0">
                          <a:solidFill>
                            <a:srgbClr val="E86725"/>
                          </a:solidFill>
                          <a:latin typeface="Tahoma"/>
                          <a:cs typeface="Tahoma"/>
                        </a:rPr>
                        <a:t>TITLE</a:t>
                      </a:r>
                      <a:endParaRPr lang="it-IT" sz="800" dirty="0">
                        <a:solidFill>
                          <a:srgbClr val="E86725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800" b="1" spc="-20" dirty="0">
                          <a:solidFill>
                            <a:srgbClr val="E86725"/>
                          </a:solidFill>
                          <a:latin typeface="Tahoma"/>
                          <a:cs typeface="Tahoma"/>
                        </a:rPr>
                        <a:t>TITLE</a:t>
                      </a:r>
                      <a:endParaRPr lang="it-IT" sz="800" dirty="0">
                        <a:solidFill>
                          <a:srgbClr val="E86725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it-IT" sz="800" b="1" spc="-20" dirty="0">
                          <a:solidFill>
                            <a:srgbClr val="E86725"/>
                          </a:solidFill>
                          <a:latin typeface="Tahoma"/>
                          <a:cs typeface="Tahoma"/>
                        </a:rPr>
                        <a:t>TITLE</a:t>
                      </a:r>
                      <a:endParaRPr lang="it-IT" sz="800" dirty="0">
                        <a:solidFill>
                          <a:srgbClr val="E86725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GB" sz="800" b="1" spc="-5" noProof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Lorem ipsum </a:t>
                      </a:r>
                      <a:endParaRPr sz="800" b="1" spc="-5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GB" sz="800" b="1" spc="-5" noProof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Lorem ipsum </a:t>
                      </a:r>
                      <a:endParaRPr lang="en-GB" sz="800" b="1" spc="-5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spc="-5" noProof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Lorem ipsum </a:t>
                      </a:r>
                      <a:endParaRPr lang="en-GB" sz="800" b="1" spc="-5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spc="-5" noProof="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Lorem ipsum </a:t>
                      </a:r>
                      <a:endParaRPr lang="en-GB" sz="800" b="1" spc="-5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199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87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8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587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683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7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6684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8490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8490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8490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  <a:endParaRPr kumimoji="0" lang="en-GB" sz="800" b="0" i="0" u="none" strike="noStrike" kern="0" cap="none" spc="2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0" cap="none" spc="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Sans Serif"/>
                          <a:ea typeface="+mn-ea"/>
                          <a:cs typeface="Microsoft Sans Serif"/>
                        </a:rPr>
                        <a:t>Lorem ipsum </a:t>
                      </a: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45554" y="6491377"/>
            <a:ext cx="109855" cy="13335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16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940018"/>
            <a:ext cx="12240260" cy="900430"/>
          </a:xfrm>
          <a:custGeom>
            <a:avLst/>
            <a:gdLst/>
            <a:ahLst/>
            <a:cxnLst/>
            <a:rect l="l" t="t" r="r" b="b"/>
            <a:pathLst>
              <a:path w="12240260" h="900429">
                <a:moveTo>
                  <a:pt x="12239993" y="0"/>
                </a:moveTo>
                <a:lnTo>
                  <a:pt x="0" y="0"/>
                </a:lnTo>
                <a:lnTo>
                  <a:pt x="0" y="899985"/>
                </a:lnTo>
                <a:lnTo>
                  <a:pt x="12239993" y="899985"/>
                </a:lnTo>
                <a:lnTo>
                  <a:pt x="122399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8BC8C20-EBC9-4DFF-D001-579B5718F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240" y="1985723"/>
            <a:ext cx="7085729" cy="1663293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20BF549-5481-20C5-9E5E-4FC0AC7DD414}"/>
              </a:ext>
            </a:extLst>
          </p:cNvPr>
          <p:cNvSpPr txBox="1"/>
          <p:nvPr/>
        </p:nvSpPr>
        <p:spPr>
          <a:xfrm>
            <a:off x="0" y="4032250"/>
            <a:ext cx="1224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hlinkClick r:id="rId3"/>
              </a:rPr>
              <a:t>www.nexumstp.it</a:t>
            </a:r>
            <a:r>
              <a:rPr lang="it-IT" sz="2400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1617</Words>
  <Application>Microsoft Office PowerPoint</Application>
  <PresentationFormat>Personalizzato</PresentationFormat>
  <Paragraphs>273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Arial</vt:lpstr>
      <vt:lpstr>Calibri</vt:lpstr>
      <vt:lpstr>Microsoft Sans Serif</vt:lpstr>
      <vt:lpstr>Tahoma</vt:lpstr>
      <vt:lpstr>Wingdings</vt:lpstr>
      <vt:lpstr>Office Theme</vt:lpstr>
      <vt:lpstr>Presentazione standard di PowerPoint</vt:lpstr>
      <vt:lpstr>HEADLINE</vt:lpstr>
      <vt:lpstr>HEADLINE</vt:lpstr>
      <vt:lpstr>HEADLINE</vt:lpstr>
      <vt:lpstr>Presentazione standard di PowerPoint</vt:lpstr>
      <vt:lpstr>HEADLINE</vt:lpstr>
      <vt:lpstr>HEADLINE</vt:lpstr>
      <vt:lpstr>Presentazione standard di PowerPoint</vt:lpstr>
      <vt:lpstr>HEADLINE</vt:lpstr>
      <vt:lpstr>HEADLINE</vt:lpstr>
      <vt:lpstr>HEADLINE</vt:lpstr>
      <vt:lpstr>HEADLINE</vt:lpstr>
      <vt:lpstr>HEADLINE</vt:lpstr>
      <vt:lpstr>HEADLINE</vt:lpstr>
      <vt:lpstr>HEADLINE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mbrottorizzo</dc:creator>
  <cp:lastModifiedBy>Cynthia Raffaelli</cp:lastModifiedBy>
  <cp:revision>43</cp:revision>
  <dcterms:created xsi:type="dcterms:W3CDTF">2023-03-23T16:36:21Z</dcterms:created>
  <dcterms:modified xsi:type="dcterms:W3CDTF">2023-06-05T20:45:46Z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2023-03-23T00:00:00Z</vt:filetime>
  </property>
  <property fmtid="{D5CDD505-2E9C-101B-9397-08002B2CF9AE}" pid="3" name="Creator">
    <vt:lpwstr>Adobe InDesign 17.4 (Windows)</vt:lpwstr>
  </property>
  <property fmtid="{D5CDD505-2E9C-101B-9397-08002B2CF9AE}" pid="4" name="LastSaved">
    <vt:filetime>2023-03-23T00:00:00Z</vt:filetime>
  </property>
</Properties>
</file>